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A324681-A9BA-461C-91F9-3D5B9F7B9421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CC69E6-8AE7-475E-9FCE-685620853EBA}" type="datetime1">
              <a:rPr lang="sr-Latn-RS" smtClean="0"/>
              <a:t>11.11.2025.</a:t>
            </a:fld>
            <a:endParaRPr lang="en-US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"/>
              <a:t>Kliknite da biste uredili stilove teksta matrice</a:t>
            </a:r>
            <a:endParaRPr lang="en-US"/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DCDA0C-E0B3-4C95-96EA-4A0C23D879C7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A7471F-05B2-4773-8B78-2036EB11328E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9086D3-D273-4426-9DE2-880009129396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A59B55-CF02-4C49-AD8A-D397FF8A11E2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cxnSp>
        <p:nvCxnSpPr>
          <p:cNvPr id="9" name="Ravni poveznik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za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3F4BB3-EB9D-4EA1-8362-7E06FBD9A1C4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Rezervirano mjesto za broj slajd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E92415-6ABB-4C27-8BFC-4CF3FE9A4CF9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9" name="Rezervirano mjesto za podnožje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Rezervirano mjesto za broj slajd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B60608-0379-4E0F-8DAF-92F8BAC0B4AA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11" name="Rezervirano mjesto za podnožje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Rezervirano mjesto za broj slajd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zervirano mjesto za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72A698-15A0-42F0-94BD-6DD450F2B912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7" name="Rezervirano mjesto za podnožje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Rezervirano mjesto za broj slajd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zervirano mjesto za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1AC0BB-F5C9-48F6-963D-A862C86D0349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E73D2AE3-9DB2-4FE7-9845-29E1013E415B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B233090-2BAD-40A9-BE7E-C43344694F1D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" dirty="0"/>
              <a:t>Kliknite da biste uredili stil naslova matrice</a:t>
            </a:r>
            <a:endParaRPr lang="en-US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"/>
              <a:t>Kliknite da biste uredili stilove teksta matrice</a:t>
            </a:r>
          </a:p>
          <a:p>
            <a:pPr lvl="1" rtl="0"/>
            <a:r>
              <a:rPr lang="hr"/>
              <a:t>Druga razina</a:t>
            </a:r>
          </a:p>
          <a:p>
            <a:pPr lvl="2" rtl="0"/>
            <a:r>
              <a:rPr lang="hr"/>
              <a:t>Treća razina</a:t>
            </a:r>
          </a:p>
          <a:p>
            <a:pPr lvl="3" rtl="0"/>
            <a:r>
              <a:rPr lang="hr"/>
              <a:t>Četvrta razina</a:t>
            </a:r>
          </a:p>
          <a:p>
            <a:pPr lvl="4" rtl="0"/>
            <a:r>
              <a:rPr lang="hr"/>
              <a:t>Peta razina</a:t>
            </a:r>
            <a:endParaRPr lang="en-US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8A5FE3C9-88F6-4048-B440-425359B83D07}" type="datetime1">
              <a:rPr lang="sr-Latn-RS" smtClean="0"/>
              <a:t>11.11.2025.</a:t>
            </a:fld>
            <a:endParaRPr lang="en-US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Ravni poveznik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Pravokutni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hr" sz="8000"/>
              <a:t>Title Lorem Ipsum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r>
              <a:rPr lang="hr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Sit Dolor Amet</a:t>
            </a:r>
          </a:p>
        </p:txBody>
      </p:sp>
      <p:pic>
        <p:nvPicPr>
          <p:cNvPr id="5" name="Slika 4" descr="Slika na kojoj se nalazi zgrada, sjedeća, klupa, strana&#10;&#10;Opis se generira automatski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Ravni poveznik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avokutnik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hr" sz="4800" i="1">
                <a:solidFill>
                  <a:srgbClr val="FFFFFF"/>
                </a:solidFill>
              </a:rPr>
              <a:t>Najbolji citat koji odražava vaš pristup... „Ovo je mali korak za čovjeka, a velik za čovječanstvo.“</a:t>
            </a:r>
          </a:p>
        </p:txBody>
      </p:sp>
      <p:sp>
        <p:nvSpPr>
          <p:cNvPr id="49" name="Pravokutnik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r>
              <a:rPr lang="hr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0_TF56160789" id="{030350C7-63BE-472F-BA86-1A5CED38468E}" vid="{16B45413-4BBC-4643-B39A-FBE02D5A683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{D9772A5E-AC4A-4D24-8973-3C949812658E}TFf0a5ceae-4542-492d-822e-d65a94fb0e1e28682bc4_win32-06e05f406956</Template>
  <TotalTime>0</TotalTime>
  <Words>29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Bookman Old Style</vt:lpstr>
      <vt:lpstr>Calibri</vt:lpstr>
      <vt:lpstr>Franklin Gothic Book</vt:lpstr>
      <vt:lpstr>1_RetrospectVTI</vt:lpstr>
      <vt:lpstr>Title Lorem Ipsum</vt:lpstr>
      <vt:lpstr>Najbolji citat koji odražava vaš pristup... „Ovo je mali korak za čovjeka, a velik za čovječanstvo.“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Kristijan Mikulec</dc:creator>
  <cp:lastModifiedBy>Kristijan Mikulec</cp:lastModifiedBy>
  <cp:revision>1</cp:revision>
  <dcterms:created xsi:type="dcterms:W3CDTF">2025-11-11T09:55:08Z</dcterms:created>
  <dcterms:modified xsi:type="dcterms:W3CDTF">2025-11-11T09:55:23Z</dcterms:modified>
</cp:coreProperties>
</file>