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मसारू इमोटो और पानी की भावनात्मक दुनिया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Dr. Umesh Kumar Singh</a:t>
            </a:r>
          </a:p>
          <a:p>
            <a:r>
              <a:t>Kumaun University, Nainital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इमोटो का काम विवादास्पद रहा, लेकिन उसने हमें याद दिलाया कि हमारी ऊर्जा और भावनाएं दुनिया पर असर डालती हैं।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परिचय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मसारू इमोटो ने दावा किया कि पानी इंसानी भावनाओं, विचारों और इरादों को प्रतिबिंबित कर सकता है। उनके प्रयोगों ने विज्ञान, कला और आध्यात्मिकता को जोड़ा।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शोध का मूल विचार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पानी की बूंदों को जमाकर उनके क्रिस्टल की तस्वीरें ली गईं।</a:t>
            </a:r>
          </a:p>
          <a:p>
            <a:pPr>
              <a:defRPr sz="1400">
                <a:latin typeface="Mangal"/>
              </a:defRPr>
            </a:pPr>
            <a:r>
              <a:t>सकारात्मक शब्द और संगीत से सुंदर क्रिस्टल बने, नकारात्मक से अव्यवस्थित।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प्रयोग की विधि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पानी के नमूनों को -25°C पर जमाया गया और माइक्रोस्कोप से तस्वीरें ली गईं।</a:t>
            </a:r>
          </a:p>
          <a:p>
            <a:pPr>
              <a:defRPr sz="1400">
                <a:latin typeface="Mangal"/>
              </a:defRPr>
            </a:pPr>
            <a:r>
              <a:t>पवित्र स्थलों का पानी सुंदर, प्रदूषित पानी अव्यवस्थित दिखाई दिया।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लेक बीवा प्रयोग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1999 में जापान की झील बीवा के लिए सामूहिक प्रार्थना की गई।</a:t>
            </a:r>
          </a:p>
          <a:p>
            <a:pPr>
              <a:defRPr sz="1400">
                <a:latin typeface="Mangal"/>
              </a:defRPr>
            </a:pPr>
            <a:r>
              <a:t>प्रार्थना के बाद पानी के क्रिस्टल अधिक सुंदर और संतुलित दिखे।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दावों के मायने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अगर पानी सचमुच भावनाओं पर प्रतिक्रिया करता है, तो इसका असर हमारे स्वास्थ्य और पर्यावरण पर गहरा होगा।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समर्थन और सांस्कृतिक प्रभाव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वैकल्पिक चिकित्सा, आध्यात्मिकता और पर्यावरण चेतना से जुड़े लोगों में लोकप्रिय।</a:t>
            </a:r>
          </a:p>
          <a:p>
            <a:pPr>
              <a:defRPr sz="1400">
                <a:latin typeface="Mangal"/>
              </a:defRPr>
            </a:pPr>
            <a:r>
              <a:t>किताबें बेस्टसेलर बनीं, तस्वीरें इंटरनेट पर फैलीं।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वैज्ञानिक आलोचना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प्रयोगों में नियंत्रण और ब्लाइंड टेस्टिंग की कमी।</a:t>
            </a:r>
          </a:p>
          <a:p>
            <a:pPr>
              <a:defRPr sz="1400">
                <a:latin typeface="Mangal"/>
              </a:defRPr>
            </a:pPr>
            <a:r>
              <a:t>नतीजों को स्वतंत्र रूप से दोहराना कठिन।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प्रतीकात्मक महत्व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Mangal"/>
              </a:defRPr>
            </a:pPr>
            <a:r>
              <a:t>चाहे पानी सचमुच भावनाएं महसूस करे या नहीं, संदेश यह है कि सकारात्मक विचार और भावनाएं मायने रखते हैं।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