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Justice Without Borders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The EU Commission’s Responsibility for Human and Children’s Rights in Eastern Europe</a:t>
            </a:r>
          </a:p>
          <a:p>
            <a:r>
              <a:t>A Dialogue with the Scandinavian Countries</a:t>
            </a:r>
          </a:p>
          <a:p>
            <a:r>
              <a:t>9–11 December 2025 | Svenska Mässan, Gothenburg | Timezone: Europe/Oslo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Background and Key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Serious shortcomings in the EU’s handling of human rights</a:t>
            </a:r>
          </a:p>
          <a:p>
            <a:r>
              <a:t>• No local embassy presence in several Eastern European countries</a:t>
            </a:r>
          </a:p>
          <a:p>
            <a:r>
              <a:t>• Individuals left without access to legal or social support</a:t>
            </a:r>
          </a:p>
          <a:p>
            <a:r>
              <a:t>• Language barriers and lack of interpretation services</a:t>
            </a:r>
          </a:p>
          <a:p>
            <a:r>
              <a:t>• Unclear institutional responsibilities and long-term psychological impact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Purpose of the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Foster open dialogue about challenges in Eastern Europe</a:t>
            </a:r>
          </a:p>
          <a:p>
            <a:r>
              <a:t>• Discuss institutional accountability and access to support</a:t>
            </a:r>
          </a:p>
          <a:p>
            <a:r>
              <a:t>• Promote stronger EU, Scandinavian, and Eastern European collaboration</a:t>
            </a:r>
          </a:p>
          <a:p>
            <a:r>
              <a:t>• Propose tangible improvements for justice and human rights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Nordic Cooperation and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Collaboration with representatives from Denmark, Norway, Sweden, Finland, and Iceland</a:t>
            </a:r>
          </a:p>
          <a:p>
            <a:r>
              <a:t>• Explore how these countries manage legal support and social services</a:t>
            </a:r>
          </a:p>
          <a:p>
            <a:r>
              <a:t>• Learn from their experiences and adapt best practices across borders</a:t>
            </a:r>
          </a:p>
          <a:p>
            <a:r>
              <a:t>• Clarify institutional roles and responsibilities in a cross-national context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Cross-border legal protection</a:t>
            </a:r>
          </a:p>
          <a:p>
            <a:r>
              <a:t>• Access to qualified and empathetic institutional actors</a:t>
            </a:r>
          </a:p>
          <a:p>
            <a:r>
              <a:t>• Interpretation and language services</a:t>
            </a:r>
          </a:p>
          <a:p>
            <a:r>
              <a:t>• Human rights regardless of national affiliation or language</a:t>
            </a:r>
          </a:p>
          <a:p>
            <a:r>
              <a:t>• Long-term support for vulnerable populations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