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86B65-93A0-55BF-139A-B710634D80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CC7EA0-D00D-2FA3-CE29-B79383785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05C80-7631-7DE0-6E0C-3F9401D14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7896C0-4D70-9E25-1E3F-6105DFBB6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1C23C-AF69-C36B-9296-1EB8E2C50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66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9A4F9-D902-F41C-7969-7828D8A1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7229CD-5E27-138A-EC86-092348F6D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098-9F45-3146-85F0-AF0D132EB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9C7F4-BA9C-266F-FA77-FEBA7535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5F150-BABF-045F-D688-B5B69F39A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072419-B8BD-DFC1-A03F-9B5647ED0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74157-AAFF-EE29-D64B-33D5172D5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E236B-F0DF-C3FA-64F2-6BE528878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1B786-1988-8F5D-0A11-93D387BBE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01312-13AB-55CA-86A9-AD4784DBA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6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31EC4-E04E-EC43-CC96-18D299BA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AE0F6-7385-7CA3-0F7F-8F2D890C2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D3D7E-005A-B673-FC6E-85AFE865D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FB385-FECB-96FD-9005-167BFA2A4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9383B-B1A1-378F-6DD3-C2FC208D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9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8C6E7-12FF-7467-E952-285738E7E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8FF47-5D14-BCDF-AB83-3C3E5ACA1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31D7D-F15F-472D-B372-4C6F267E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43094-421B-DCBB-1ADB-FE6DB6874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61549-6E0C-FBB7-AF1D-52671205F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22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6DF55-A8C2-E5D7-14BF-2ECA3F4F6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1DB1A-E947-8206-280E-F26236CB32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F2B8F-728C-E290-5E44-0B87DB920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20E85-27DB-447B-F75B-00CE315D2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705DD-DB10-4A31-524C-1C43AF43A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8D350-59C7-6263-1A29-C2DA5224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4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CDD0-C5AC-D0BC-C1FA-38D012E82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7197D-E142-04F2-8FBA-457B463F4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A690E-7B9F-1657-581E-235112AA2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16F94B-56BF-C1C7-D76C-7F1F8687C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4CB53F-BE7A-2B66-2880-E2A2088FE6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083BF7-B3DE-4442-DEBE-9564A551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27324B-8786-C48F-1E19-FE3CA2457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8B2EE9-5117-FD19-269A-6FE2C97E3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2EA9B-CBD8-D590-A636-CCD6B032E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C00D13-3826-5BD8-B3F3-5FAD78E8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5AE8B7-312E-66B1-7D95-23DD02BB7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10BB78-03A5-2588-E468-90A786D1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5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AFCDC-6346-798C-C211-B6EFC791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BFAB0B-E4F5-2479-B777-B6E95256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30DEC9-A5F6-5869-2304-B83B1E8DE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80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4DAEE-258C-3BC4-0E08-54794DEB8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80F17-8DBD-9713-A76F-13FE0EEF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1FFF0A-1795-AF3D-156C-E73B526D9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EBA7E0-0BDC-4ACF-43B7-8AD6F6BE4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B7957-6794-B993-C49E-BF8133304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2EBE05-EF40-D910-EDA9-4D9B58E2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7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B4EC8-36EA-E23A-F5A3-F751ED84C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6CC586-331A-5A62-AE58-506AB2D80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798111-BB7C-BC9C-16F9-22A89E431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A97DB-3369-1609-5616-BEE7BD8F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0993AD-05FF-03B4-6884-01BC9717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9FA0C-01C7-A21F-4BD7-43DAB786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09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D58C04-AF6D-7365-E702-80EB58499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59A7C-CB28-043F-5C43-96D0D2FA5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D3C5B1-28B0-059B-9903-81D4C51918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9DBD41-030F-FB47-83A6-ABE4EB1DB3DA}" type="datetimeFigureOut">
              <a:rPr lang="en-US" smtClean="0"/>
              <a:t>7/15/25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E7B5E-251C-9661-D812-443332CD6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DE870-32E0-431D-2AAF-453772395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B50889-D301-AE4F-AD9C-5EDAE4DEA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7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BC88-36FB-3AB7-6800-F92A109EDA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a </a:t>
            </a:r>
            <a:r>
              <a:rPr lang="en-US"/>
              <a:t>blank pptx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3B4AC9-5E30-1461-D763-9690F7866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76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This is a blank pptx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Cian Dawson</dc:creator>
  <cp:lastModifiedBy>Cian Dawson</cp:lastModifiedBy>
  <cp:revision>1</cp:revision>
  <dcterms:created xsi:type="dcterms:W3CDTF">2025-07-15T20:52:09Z</dcterms:created>
  <dcterms:modified xsi:type="dcterms:W3CDTF">2025-07-15T20:52:33Z</dcterms:modified>
</cp:coreProperties>
</file>