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4" r:id="rId1"/>
  </p:sldMasterIdLst>
  <p:notesMasterIdLst>
    <p:notesMasterId r:id="rId79"/>
  </p:notesMasterIdLst>
  <p:sldIdLst>
    <p:sldId id="256" r:id="rId2"/>
    <p:sldId id="257" r:id="rId3"/>
    <p:sldId id="258" r:id="rId4"/>
    <p:sldId id="290" r:id="rId5"/>
    <p:sldId id="293" r:id="rId6"/>
    <p:sldId id="294" r:id="rId7"/>
    <p:sldId id="291" r:id="rId8"/>
    <p:sldId id="292" r:id="rId9"/>
    <p:sldId id="354" r:id="rId10"/>
    <p:sldId id="355" r:id="rId11"/>
    <p:sldId id="356" r:id="rId12"/>
    <p:sldId id="305" r:id="rId13"/>
    <p:sldId id="306" r:id="rId14"/>
    <p:sldId id="307" r:id="rId15"/>
    <p:sldId id="357" r:id="rId16"/>
    <p:sldId id="358" r:id="rId17"/>
    <p:sldId id="359" r:id="rId18"/>
    <p:sldId id="311" r:id="rId19"/>
    <p:sldId id="312" r:id="rId20"/>
    <p:sldId id="313" r:id="rId21"/>
    <p:sldId id="314" r:id="rId22"/>
    <p:sldId id="315" r:id="rId23"/>
    <p:sldId id="316" r:id="rId24"/>
    <p:sldId id="317" r:id="rId25"/>
    <p:sldId id="318" r:id="rId26"/>
    <p:sldId id="319" r:id="rId27"/>
    <p:sldId id="320" r:id="rId28"/>
    <p:sldId id="321" r:id="rId29"/>
    <p:sldId id="295" r:id="rId30"/>
    <p:sldId id="296" r:id="rId31"/>
    <p:sldId id="268" r:id="rId32"/>
    <p:sldId id="269" r:id="rId33"/>
    <p:sldId id="267" r:id="rId34"/>
    <p:sldId id="297" r:id="rId35"/>
    <p:sldId id="298" r:id="rId36"/>
    <p:sldId id="303" r:id="rId37"/>
    <p:sldId id="309" r:id="rId38"/>
    <p:sldId id="304" r:id="rId39"/>
    <p:sldId id="308" r:id="rId40"/>
    <p:sldId id="310" r:id="rId41"/>
    <p:sldId id="270" r:id="rId42"/>
    <p:sldId id="266" r:id="rId43"/>
    <p:sldId id="338" r:id="rId44"/>
    <p:sldId id="337" r:id="rId45"/>
    <p:sldId id="343" r:id="rId46"/>
    <p:sldId id="345" r:id="rId47"/>
    <p:sldId id="271" r:id="rId48"/>
    <p:sldId id="259" r:id="rId49"/>
    <p:sldId id="260" r:id="rId50"/>
    <p:sldId id="261" r:id="rId51"/>
    <p:sldId id="262" r:id="rId52"/>
    <p:sldId id="263" r:id="rId53"/>
    <p:sldId id="264" r:id="rId54"/>
    <p:sldId id="265" r:id="rId55"/>
    <p:sldId id="275" r:id="rId56"/>
    <p:sldId id="272" r:id="rId57"/>
    <p:sldId id="276" r:id="rId58"/>
    <p:sldId id="277" r:id="rId59"/>
    <p:sldId id="278" r:id="rId60"/>
    <p:sldId id="279" r:id="rId61"/>
    <p:sldId id="280" r:id="rId62"/>
    <p:sldId id="273" r:id="rId63"/>
    <p:sldId id="281" r:id="rId64"/>
    <p:sldId id="282" r:id="rId65"/>
    <p:sldId id="274" r:id="rId66"/>
    <p:sldId id="286" r:id="rId67"/>
    <p:sldId id="360" r:id="rId68"/>
    <p:sldId id="361" r:id="rId69"/>
    <p:sldId id="362" r:id="rId70"/>
    <p:sldId id="363" r:id="rId71"/>
    <p:sldId id="364" r:id="rId72"/>
    <p:sldId id="365" r:id="rId73"/>
    <p:sldId id="366" r:id="rId74"/>
    <p:sldId id="367" r:id="rId75"/>
    <p:sldId id="369" r:id="rId76"/>
    <p:sldId id="370" r:id="rId77"/>
    <p:sldId id="371"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123858-42FE-A90B-5637-F386E264A9BA}" name="Luigi Brogno" initials="LB" userId="S::luigi.brogno2@unibo.it::c9c45a5f-32c4-4efe-aa9a-66e118ebfe01" providerId="AD"/>
  <p188:author id="{EB1EB56B-0B18-F088-30F6-95D706C90488}" name="Erika Brattich" initials="EB" userId="S::erika.brattich@unibo.it::daf21c3f-aa97-484e-9f2e-e07c01c74724"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59E851-DE8F-41D7-829E-54CC8BBEE01E}" v="269" dt="2023-07-16T05:41:27.011"/>
    <p1510:client id="{27B30F17-1C95-1880-3599-959008EEEDD0}" v="522" dt="2023-07-15T23:33:20.808"/>
    <p1510:client id="{2A12A12B-E0D9-436A-95D0-FDC70051BBB3}" v="5" dt="2023-07-15T12:37:02.009"/>
    <p1510:client id="{7A493FB1-3387-7B37-2AAA-A1BB374095B3}" v="263" dt="2023-07-15T22:43:50.858"/>
    <p1510:client id="{8AA0D7AA-2354-14B7-73C8-27B51225C797}" v="46" dt="2023-07-15T22:58:57.591"/>
    <p1510:client id="{EDDE0559-7056-240C-EF7B-DA4451C1BD02}" v="21" dt="2023-07-15T12:33:20.074"/>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53" y="7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85"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86"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o Barbano" userId="0c6a8718-d045-483f-8118-2e1cb1328b9b" providerId="ADAL" clId="{2837E960-78A8-4D59-9B10-A71DC95A6DA6}"/>
    <pc:docChg chg="undo custSel addSld modSld sldOrd">
      <pc:chgData name="Francesco Barbano" userId="0c6a8718-d045-483f-8118-2e1cb1328b9b" providerId="ADAL" clId="{2837E960-78A8-4D59-9B10-A71DC95A6DA6}" dt="2023-03-02T15:39:01.574" v="300" actId="14100"/>
      <pc:docMkLst>
        <pc:docMk/>
      </pc:docMkLst>
      <pc:sldChg chg="delSp">
        <pc:chgData name="Francesco Barbano" userId="0c6a8718-d045-483f-8118-2e1cb1328b9b" providerId="ADAL" clId="{2837E960-78A8-4D59-9B10-A71DC95A6DA6}" dt="2023-03-02T14:24:13.122" v="4"/>
        <pc:sldMkLst>
          <pc:docMk/>
          <pc:sldMk cId="194896701" sldId="274"/>
        </pc:sldMkLst>
        <pc:picChg chg="del">
          <ac:chgData name="Francesco Barbano" userId="0c6a8718-d045-483f-8118-2e1cb1328b9b" providerId="ADAL" clId="{2837E960-78A8-4D59-9B10-A71DC95A6DA6}" dt="2023-03-02T14:24:13.122" v="4"/>
          <ac:picMkLst>
            <pc:docMk/>
            <pc:sldMk cId="194896701" sldId="274"/>
            <ac:picMk id="4" creationId="{5A781551-B48D-0970-DC51-4F5916E63077}"/>
          </ac:picMkLst>
        </pc:picChg>
      </pc:sldChg>
      <pc:sldChg chg="modSp mod">
        <pc:chgData name="Francesco Barbano" userId="0c6a8718-d045-483f-8118-2e1cb1328b9b" providerId="ADAL" clId="{2837E960-78A8-4D59-9B10-A71DC95A6DA6}" dt="2023-03-02T14:23:29.578" v="3" actId="20577"/>
        <pc:sldMkLst>
          <pc:docMk/>
          <pc:sldMk cId="2004601076" sldId="285"/>
        </pc:sldMkLst>
        <pc:graphicFrameChg chg="modGraphic">
          <ac:chgData name="Francesco Barbano" userId="0c6a8718-d045-483f-8118-2e1cb1328b9b" providerId="ADAL" clId="{2837E960-78A8-4D59-9B10-A71DC95A6DA6}" dt="2023-03-02T14:23:29.578" v="3" actId="20577"/>
          <ac:graphicFrameMkLst>
            <pc:docMk/>
            <pc:sldMk cId="2004601076" sldId="285"/>
            <ac:graphicFrameMk id="6" creationId="{B3C846B0-64BC-F024-A961-1DBC4855F89D}"/>
          </ac:graphicFrameMkLst>
        </pc:graphicFrameChg>
      </pc:sldChg>
      <pc:sldChg chg="modSp add mod ord">
        <pc:chgData name="Francesco Barbano" userId="0c6a8718-d045-483f-8118-2e1cb1328b9b" providerId="ADAL" clId="{2837E960-78A8-4D59-9B10-A71DC95A6DA6}" dt="2023-03-02T14:24:31.797" v="19" actId="20577"/>
        <pc:sldMkLst>
          <pc:docMk/>
          <pc:sldMk cId="3259782868" sldId="286"/>
        </pc:sldMkLst>
        <pc:spChg chg="mod">
          <ac:chgData name="Francesco Barbano" userId="0c6a8718-d045-483f-8118-2e1cb1328b9b" providerId="ADAL" clId="{2837E960-78A8-4D59-9B10-A71DC95A6DA6}" dt="2023-03-02T14:24:31.797" v="19" actId="20577"/>
          <ac:spMkLst>
            <pc:docMk/>
            <pc:sldMk cId="3259782868" sldId="286"/>
            <ac:spMk id="2" creationId="{00000000-0000-0000-0000-000000000000}"/>
          </ac:spMkLst>
        </pc:spChg>
      </pc:sldChg>
      <pc:sldChg chg="addSp delSp modSp add mod">
        <pc:chgData name="Francesco Barbano" userId="0c6a8718-d045-483f-8118-2e1cb1328b9b" providerId="ADAL" clId="{2837E960-78A8-4D59-9B10-A71DC95A6DA6}" dt="2023-03-02T15:37:42.417" v="286" actId="1076"/>
        <pc:sldMkLst>
          <pc:docMk/>
          <pc:sldMk cId="2342416004" sldId="287"/>
        </pc:sldMkLst>
        <pc:spChg chg="mod">
          <ac:chgData name="Francesco Barbano" userId="0c6a8718-d045-483f-8118-2e1cb1328b9b" providerId="ADAL" clId="{2837E960-78A8-4D59-9B10-A71DC95A6DA6}" dt="2023-03-02T14:30:06.101" v="87" actId="1076"/>
          <ac:spMkLst>
            <pc:docMk/>
            <pc:sldMk cId="2342416004" sldId="287"/>
            <ac:spMk id="2" creationId="{8D43E7B6-6CE9-E17B-FF4B-CC17831077B0}"/>
          </ac:spMkLst>
        </pc:spChg>
        <pc:spChg chg="del">
          <ac:chgData name="Francesco Barbano" userId="0c6a8718-d045-483f-8118-2e1cb1328b9b" providerId="ADAL" clId="{2837E960-78A8-4D59-9B10-A71DC95A6DA6}" dt="2023-03-02T14:25:12.865" v="55" actId="478"/>
          <ac:spMkLst>
            <pc:docMk/>
            <pc:sldMk cId="2342416004" sldId="287"/>
            <ac:spMk id="7" creationId="{DAC57AE0-A5C6-E267-12D4-F0123F5B3B8F}"/>
          </ac:spMkLst>
        </pc:spChg>
        <pc:spChg chg="del">
          <ac:chgData name="Francesco Barbano" userId="0c6a8718-d045-483f-8118-2e1cb1328b9b" providerId="ADAL" clId="{2837E960-78A8-4D59-9B10-A71DC95A6DA6}" dt="2023-03-02T14:25:12.865" v="55" actId="478"/>
          <ac:spMkLst>
            <pc:docMk/>
            <pc:sldMk cId="2342416004" sldId="287"/>
            <ac:spMk id="8" creationId="{DB008F9C-2A1D-FD97-8E3B-57041E1D49C2}"/>
          </ac:spMkLst>
        </pc:spChg>
        <pc:spChg chg="add del">
          <ac:chgData name="Francesco Barbano" userId="0c6a8718-d045-483f-8118-2e1cb1328b9b" providerId="ADAL" clId="{2837E960-78A8-4D59-9B10-A71DC95A6DA6}" dt="2023-03-02T14:32:22.664" v="89" actId="478"/>
          <ac:spMkLst>
            <pc:docMk/>
            <pc:sldMk cId="2342416004" sldId="287"/>
            <ac:spMk id="15" creationId="{563C8DFF-3BD0-CFDD-19C5-F3AAAFE30F7B}"/>
          </ac:spMkLst>
        </pc:spChg>
        <pc:spChg chg="add del mod">
          <ac:chgData name="Francesco Barbano" userId="0c6a8718-d045-483f-8118-2e1cb1328b9b" providerId="ADAL" clId="{2837E960-78A8-4D59-9B10-A71DC95A6DA6}" dt="2023-03-02T15:37:06.354" v="278" actId="478"/>
          <ac:spMkLst>
            <pc:docMk/>
            <pc:sldMk cId="2342416004" sldId="287"/>
            <ac:spMk id="16" creationId="{74B8E37D-0D2E-EE8F-14A7-6CF88E40CDA9}"/>
          </ac:spMkLst>
        </pc:spChg>
        <pc:spChg chg="add del mod">
          <ac:chgData name="Francesco Barbano" userId="0c6a8718-d045-483f-8118-2e1cb1328b9b" providerId="ADAL" clId="{2837E960-78A8-4D59-9B10-A71DC95A6DA6}" dt="2023-03-02T15:36:54.226" v="274" actId="478"/>
          <ac:spMkLst>
            <pc:docMk/>
            <pc:sldMk cId="2342416004" sldId="287"/>
            <ac:spMk id="17" creationId="{F62CFADC-4C6F-2824-FEE7-3ACA02CFED1F}"/>
          </ac:spMkLst>
        </pc:spChg>
        <pc:spChg chg="add mod">
          <ac:chgData name="Francesco Barbano" userId="0c6a8718-d045-483f-8118-2e1cb1328b9b" providerId="ADAL" clId="{2837E960-78A8-4D59-9B10-A71DC95A6DA6}" dt="2023-03-02T15:37:38.903" v="285" actId="1076"/>
          <ac:spMkLst>
            <pc:docMk/>
            <pc:sldMk cId="2342416004" sldId="287"/>
            <ac:spMk id="18" creationId="{F7395AF2-D445-4196-C923-942B9404235B}"/>
          </ac:spMkLst>
        </pc:spChg>
        <pc:spChg chg="add mod">
          <ac:chgData name="Francesco Barbano" userId="0c6a8718-d045-483f-8118-2e1cb1328b9b" providerId="ADAL" clId="{2837E960-78A8-4D59-9B10-A71DC95A6DA6}" dt="2023-03-02T15:37:42.417" v="286" actId="1076"/>
          <ac:spMkLst>
            <pc:docMk/>
            <pc:sldMk cId="2342416004" sldId="287"/>
            <ac:spMk id="19" creationId="{0DE7BACF-53C5-9B55-5664-8F30E4029ADB}"/>
          </ac:spMkLst>
        </pc:spChg>
        <pc:graphicFrameChg chg="del">
          <ac:chgData name="Francesco Barbano" userId="0c6a8718-d045-483f-8118-2e1cb1328b9b" providerId="ADAL" clId="{2837E960-78A8-4D59-9B10-A71DC95A6DA6}" dt="2023-03-02T14:25:12.865" v="55" actId="478"/>
          <ac:graphicFrameMkLst>
            <pc:docMk/>
            <pc:sldMk cId="2342416004" sldId="287"/>
            <ac:graphicFrameMk id="6" creationId="{B3C846B0-64BC-F024-A961-1DBC4855F89D}"/>
          </ac:graphicFrameMkLst>
        </pc:graphicFrameChg>
        <pc:picChg chg="add del mod modCrop">
          <ac:chgData name="Francesco Barbano" userId="0c6a8718-d045-483f-8118-2e1cb1328b9b" providerId="ADAL" clId="{2837E960-78A8-4D59-9B10-A71DC95A6DA6}" dt="2023-03-02T15:36:50.238" v="272" actId="478"/>
          <ac:picMkLst>
            <pc:docMk/>
            <pc:sldMk cId="2342416004" sldId="287"/>
            <ac:picMk id="5" creationId="{C3953EF8-216E-11A2-27F0-04396ACB38D4}"/>
          </ac:picMkLst>
        </pc:picChg>
        <pc:picChg chg="add mod modCrop">
          <ac:chgData name="Francesco Barbano" userId="0c6a8718-d045-483f-8118-2e1cb1328b9b" providerId="ADAL" clId="{2837E960-78A8-4D59-9B10-A71DC95A6DA6}" dt="2023-03-02T14:54:14.623" v="131" actId="1076"/>
          <ac:picMkLst>
            <pc:docMk/>
            <pc:sldMk cId="2342416004" sldId="287"/>
            <ac:picMk id="10" creationId="{75C564BC-5265-042C-39FB-849B73D964DC}"/>
          </ac:picMkLst>
        </pc:picChg>
        <pc:picChg chg="add del mod modCrop">
          <ac:chgData name="Francesco Barbano" userId="0c6a8718-d045-483f-8118-2e1cb1328b9b" providerId="ADAL" clId="{2837E960-78A8-4D59-9B10-A71DC95A6DA6}" dt="2023-03-02T14:53:56.331" v="125" actId="478"/>
          <ac:picMkLst>
            <pc:docMk/>
            <pc:sldMk cId="2342416004" sldId="287"/>
            <ac:picMk id="12" creationId="{13A5D224-8D72-D337-10C9-1743B0469ADD}"/>
          </ac:picMkLst>
        </pc:picChg>
        <pc:picChg chg="add del mod modCrop">
          <ac:chgData name="Francesco Barbano" userId="0c6a8718-d045-483f-8118-2e1cb1328b9b" providerId="ADAL" clId="{2837E960-78A8-4D59-9B10-A71DC95A6DA6}" dt="2023-03-02T14:53:55.169" v="124" actId="478"/>
          <ac:picMkLst>
            <pc:docMk/>
            <pc:sldMk cId="2342416004" sldId="287"/>
            <ac:picMk id="14" creationId="{A1E63410-F476-8DFB-C41B-33D7D960CC52}"/>
          </ac:picMkLst>
        </pc:picChg>
        <pc:picChg chg="add del mod ord">
          <ac:chgData name="Francesco Barbano" userId="0c6a8718-d045-483f-8118-2e1cb1328b9b" providerId="ADAL" clId="{2837E960-78A8-4D59-9B10-A71DC95A6DA6}" dt="2023-03-02T15:37:16.525" v="282" actId="1076"/>
          <ac:picMkLst>
            <pc:docMk/>
            <pc:sldMk cId="2342416004" sldId="287"/>
            <ac:picMk id="21" creationId="{A7616CBE-BF78-72FD-C05A-FDAB4E1830FB}"/>
          </ac:picMkLst>
        </pc:picChg>
      </pc:sldChg>
      <pc:sldChg chg="addSp delSp modSp add mod">
        <pc:chgData name="Francesco Barbano" userId="0c6a8718-d045-483f-8118-2e1cb1328b9b" providerId="ADAL" clId="{2837E960-78A8-4D59-9B10-A71DC95A6DA6}" dt="2023-03-02T15:39:01.574" v="300" actId="14100"/>
        <pc:sldMkLst>
          <pc:docMk/>
          <pc:sldMk cId="2093298492" sldId="288"/>
        </pc:sldMkLst>
        <pc:picChg chg="add mod modCrop">
          <ac:chgData name="Francesco Barbano" userId="0c6a8718-d045-483f-8118-2e1cb1328b9b" providerId="ADAL" clId="{2837E960-78A8-4D59-9B10-A71DC95A6DA6}" dt="2023-03-02T15:39:01.574" v="300" actId="14100"/>
          <ac:picMkLst>
            <pc:docMk/>
            <pc:sldMk cId="2093298492" sldId="288"/>
            <ac:picMk id="4" creationId="{DE0B762C-2962-E07D-2552-1FA4225C7B1D}"/>
          </ac:picMkLst>
        </pc:picChg>
        <pc:picChg chg="del">
          <ac:chgData name="Francesco Barbano" userId="0c6a8718-d045-483f-8118-2e1cb1328b9b" providerId="ADAL" clId="{2837E960-78A8-4D59-9B10-A71DC95A6DA6}" dt="2023-03-02T14:51:18.305" v="91" actId="478"/>
          <ac:picMkLst>
            <pc:docMk/>
            <pc:sldMk cId="2093298492" sldId="288"/>
            <ac:picMk id="5" creationId="{C3953EF8-216E-11A2-27F0-04396ACB38D4}"/>
          </ac:picMkLst>
        </pc:picChg>
        <pc:picChg chg="add mod modCrop">
          <ac:chgData name="Francesco Barbano" userId="0c6a8718-d045-483f-8118-2e1cb1328b9b" providerId="ADAL" clId="{2837E960-78A8-4D59-9B10-A71DC95A6DA6}" dt="2023-03-02T15:38:59.317" v="299" actId="14100"/>
          <ac:picMkLst>
            <pc:docMk/>
            <pc:sldMk cId="2093298492" sldId="288"/>
            <ac:picMk id="7" creationId="{67F34E3A-6606-0B61-B8F5-C5A6FB689225}"/>
          </ac:picMkLst>
        </pc:picChg>
        <pc:picChg chg="del">
          <ac:chgData name="Francesco Barbano" userId="0c6a8718-d045-483f-8118-2e1cb1328b9b" providerId="ADAL" clId="{2837E960-78A8-4D59-9B10-A71DC95A6DA6}" dt="2023-03-02T14:51:18.305" v="91" actId="478"/>
          <ac:picMkLst>
            <pc:docMk/>
            <pc:sldMk cId="2093298492" sldId="288"/>
            <ac:picMk id="10" creationId="{75C564BC-5265-042C-39FB-849B73D964DC}"/>
          </ac:picMkLst>
        </pc:picChg>
        <pc:picChg chg="del">
          <ac:chgData name="Francesco Barbano" userId="0c6a8718-d045-483f-8118-2e1cb1328b9b" providerId="ADAL" clId="{2837E960-78A8-4D59-9B10-A71DC95A6DA6}" dt="2023-03-02T14:51:18.305" v="91" actId="478"/>
          <ac:picMkLst>
            <pc:docMk/>
            <pc:sldMk cId="2093298492" sldId="288"/>
            <ac:picMk id="12" creationId="{13A5D224-8D72-D337-10C9-1743B0469ADD}"/>
          </ac:picMkLst>
        </pc:picChg>
        <pc:picChg chg="del">
          <ac:chgData name="Francesco Barbano" userId="0c6a8718-d045-483f-8118-2e1cb1328b9b" providerId="ADAL" clId="{2837E960-78A8-4D59-9B10-A71DC95A6DA6}" dt="2023-03-02T14:51:18.305" v="91" actId="478"/>
          <ac:picMkLst>
            <pc:docMk/>
            <pc:sldMk cId="2093298492" sldId="288"/>
            <ac:picMk id="14" creationId="{A1E63410-F476-8DFB-C41B-33D7D960CC52}"/>
          </ac:picMkLst>
        </pc:picChg>
      </pc:sldChg>
      <pc:sldChg chg="addSp delSp modSp add mod">
        <pc:chgData name="Francesco Barbano" userId="0c6a8718-d045-483f-8118-2e1cb1328b9b" providerId="ADAL" clId="{2837E960-78A8-4D59-9B10-A71DC95A6DA6}" dt="2023-03-02T15:33:47.439" v="271" actId="1076"/>
        <pc:sldMkLst>
          <pc:docMk/>
          <pc:sldMk cId="3858332858" sldId="289"/>
        </pc:sldMkLst>
        <pc:spChg chg="add mod">
          <ac:chgData name="Francesco Barbano" userId="0c6a8718-d045-483f-8118-2e1cb1328b9b" providerId="ADAL" clId="{2837E960-78A8-4D59-9B10-A71DC95A6DA6}" dt="2023-03-02T14:57:38.125" v="242" actId="20577"/>
          <ac:spMkLst>
            <pc:docMk/>
            <pc:sldMk cId="3858332858" sldId="289"/>
            <ac:spMk id="3" creationId="{B0EB7BA0-D7B1-E1E4-1E6C-659DFB7F414D}"/>
          </ac:spMkLst>
        </pc:spChg>
        <pc:spChg chg="add mod ord">
          <ac:chgData name="Francesco Barbano" userId="0c6a8718-d045-483f-8118-2e1cb1328b9b" providerId="ADAL" clId="{2837E960-78A8-4D59-9B10-A71DC95A6DA6}" dt="2023-03-02T15:33:47.439" v="271" actId="1076"/>
          <ac:spMkLst>
            <pc:docMk/>
            <pc:sldMk cId="3858332858" sldId="289"/>
            <ac:spMk id="4" creationId="{03A3E0A0-87C3-20F1-2BCF-F08204DC8BC4}"/>
          </ac:spMkLst>
        </pc:spChg>
        <pc:picChg chg="del">
          <ac:chgData name="Francesco Barbano" userId="0c6a8718-d045-483f-8118-2e1cb1328b9b" providerId="ADAL" clId="{2837E960-78A8-4D59-9B10-A71DC95A6DA6}" dt="2023-03-02T14:57:00.405" v="220" actId="478"/>
          <ac:picMkLst>
            <pc:docMk/>
            <pc:sldMk cId="3858332858" sldId="289"/>
            <ac:picMk id="5" creationId="{C3953EF8-216E-11A2-27F0-04396ACB38D4}"/>
          </ac:picMkLst>
        </pc:picChg>
        <pc:picChg chg="add mod ord">
          <ac:chgData name="Francesco Barbano" userId="0c6a8718-d045-483f-8118-2e1cb1328b9b" providerId="ADAL" clId="{2837E960-78A8-4D59-9B10-A71DC95A6DA6}" dt="2023-03-02T15:31:22.190" v="260" actId="167"/>
          <ac:picMkLst>
            <pc:docMk/>
            <pc:sldMk cId="3858332858" sldId="289"/>
            <ac:picMk id="7" creationId="{1A348649-EE7E-7A0A-06E6-CC56E62C7A54}"/>
          </ac:picMkLst>
        </pc:picChg>
        <pc:picChg chg="add mod">
          <ac:chgData name="Francesco Barbano" userId="0c6a8718-d045-483f-8118-2e1cb1328b9b" providerId="ADAL" clId="{2837E960-78A8-4D59-9B10-A71DC95A6DA6}" dt="2023-03-02T15:33:42.683" v="270" actId="14100"/>
          <ac:picMkLst>
            <pc:docMk/>
            <pc:sldMk cId="3858332858" sldId="289"/>
            <ac:picMk id="9" creationId="{19C4497F-FCDB-F62A-7B38-687B3199D3D1}"/>
          </ac:picMkLst>
        </pc:picChg>
        <pc:picChg chg="del">
          <ac:chgData name="Francesco Barbano" userId="0c6a8718-d045-483f-8118-2e1cb1328b9b" providerId="ADAL" clId="{2837E960-78A8-4D59-9B10-A71DC95A6DA6}" dt="2023-03-02T14:57:01.366" v="221" actId="478"/>
          <ac:picMkLst>
            <pc:docMk/>
            <pc:sldMk cId="3858332858" sldId="289"/>
            <ac:picMk id="10" creationId="{75C564BC-5265-042C-39FB-849B73D964DC}"/>
          </ac:picMkLst>
        </pc:picChg>
        <pc:picChg chg="del mod">
          <ac:chgData name="Francesco Barbano" userId="0c6a8718-d045-483f-8118-2e1cb1328b9b" providerId="ADAL" clId="{2837E960-78A8-4D59-9B10-A71DC95A6DA6}" dt="2023-03-02T15:33:26.201" v="264" actId="478"/>
          <ac:picMkLst>
            <pc:docMk/>
            <pc:sldMk cId="3858332858" sldId="289"/>
            <ac:picMk id="12" creationId="{13A5D224-8D72-D337-10C9-1743B0469ADD}"/>
          </ac:picMkLst>
        </pc:picChg>
        <pc:picChg chg="del mod">
          <ac:chgData name="Francesco Barbano" userId="0c6a8718-d045-483f-8118-2e1cb1328b9b" providerId="ADAL" clId="{2837E960-78A8-4D59-9B10-A71DC95A6DA6}" dt="2023-03-02T15:31:13.401" v="257" actId="478"/>
          <ac:picMkLst>
            <pc:docMk/>
            <pc:sldMk cId="3858332858" sldId="289"/>
            <ac:picMk id="14" creationId="{A1E63410-F476-8DFB-C41B-33D7D960CC52}"/>
          </ac:picMkLst>
        </pc:picChg>
      </pc:sldChg>
    </pc:docChg>
  </pc:docChgLst>
  <pc:docChgLst>
    <pc:chgData name="Luigi Brogno" userId="S::luigi.brogno2@unibo.it::c9c45a5f-32c4-4efe-aa9a-66e118ebfe01" providerId="AD" clId="Web-{B9A75BD6-510A-19C7-82FA-2BED474AC068}"/>
    <pc:docChg chg="modSld">
      <pc:chgData name="Luigi Brogno" userId="S::luigi.brogno2@unibo.it::c9c45a5f-32c4-4efe-aa9a-66e118ebfe01" providerId="AD" clId="Web-{B9A75BD6-510A-19C7-82FA-2BED474AC068}" dt="2023-02-20T09:44:01.109" v="10"/>
      <pc:docMkLst>
        <pc:docMk/>
      </pc:docMkLst>
      <pc:sldChg chg="addCm modCm">
        <pc:chgData name="Luigi Brogno" userId="S::luigi.brogno2@unibo.it::c9c45a5f-32c4-4efe-aa9a-66e118ebfe01" providerId="AD" clId="Web-{B9A75BD6-510A-19C7-82FA-2BED474AC068}" dt="2023-02-20T09:24:01.561" v="1"/>
        <pc:sldMkLst>
          <pc:docMk/>
          <pc:sldMk cId="961069867" sldId="260"/>
        </pc:sldMkLst>
        <pc:extLst>
          <p:ext xmlns:p="http://schemas.openxmlformats.org/presentationml/2006/main" uri="{D6D511B9-2390-475A-947B-AFAB55BFBCF1}">
            <pc226:cmChg xmlns:pc226="http://schemas.microsoft.com/office/powerpoint/2022/06/main/command" chg="add mod">
              <pc226:chgData name="Luigi Brogno" userId="S::luigi.brogno2@unibo.it::c9c45a5f-32c4-4efe-aa9a-66e118ebfe01" providerId="AD" clId="Web-{B9A75BD6-510A-19C7-82FA-2BED474AC068}" dt="2023-02-20T09:24:01.561" v="1"/>
              <pc2:cmMkLst xmlns:pc2="http://schemas.microsoft.com/office/powerpoint/2019/9/main/command">
                <pc:docMk/>
                <pc:sldMk cId="961069867" sldId="260"/>
                <pc2:cmMk id="{B645021C-772C-4F49-8CE5-B910AAC8A1F9}"/>
              </pc2:cmMkLst>
            </pc226:cmChg>
          </p:ext>
        </pc:extLst>
      </pc:sldChg>
      <pc:sldChg chg="addCm">
        <pc:chgData name="Luigi Brogno" userId="S::luigi.brogno2@unibo.it::c9c45a5f-32c4-4efe-aa9a-66e118ebfe01" providerId="AD" clId="Web-{B9A75BD6-510A-19C7-82FA-2BED474AC068}" dt="2023-02-20T09:26:27.502" v="2"/>
        <pc:sldMkLst>
          <pc:docMk/>
          <pc:sldMk cId="855321042" sldId="261"/>
        </pc:sldMkLst>
        <pc:extLst>
          <p:ext xmlns:p="http://schemas.openxmlformats.org/presentationml/2006/main" uri="{D6D511B9-2390-475A-947B-AFAB55BFBCF1}">
            <pc226:cmChg xmlns:pc226="http://schemas.microsoft.com/office/powerpoint/2022/06/main/command" chg="add">
              <pc226:chgData name="Luigi Brogno" userId="S::luigi.brogno2@unibo.it::c9c45a5f-32c4-4efe-aa9a-66e118ebfe01" providerId="AD" clId="Web-{B9A75BD6-510A-19C7-82FA-2BED474AC068}" dt="2023-02-20T09:26:27.502" v="2"/>
              <pc2:cmMkLst xmlns:pc2="http://schemas.microsoft.com/office/powerpoint/2019/9/main/command">
                <pc:docMk/>
                <pc:sldMk cId="855321042" sldId="261"/>
                <pc2:cmMk id="{DBD6C9E7-E775-49F7-BC89-F904A075DE96}"/>
              </pc2:cmMkLst>
            </pc226:cmChg>
          </p:ext>
        </pc:extLst>
      </pc:sldChg>
      <pc:sldChg chg="modSp addCm">
        <pc:chgData name="Luigi Brogno" userId="S::luigi.brogno2@unibo.it::c9c45a5f-32c4-4efe-aa9a-66e118ebfe01" providerId="AD" clId="Web-{B9A75BD6-510A-19C7-82FA-2BED474AC068}" dt="2023-02-20T09:29:27.804" v="8" actId="20577"/>
        <pc:sldMkLst>
          <pc:docMk/>
          <pc:sldMk cId="80741684" sldId="263"/>
        </pc:sldMkLst>
        <pc:spChg chg="mod">
          <ac:chgData name="Luigi Brogno" userId="S::luigi.brogno2@unibo.it::c9c45a5f-32c4-4efe-aa9a-66e118ebfe01" providerId="AD" clId="Web-{B9A75BD6-510A-19C7-82FA-2BED474AC068}" dt="2023-02-20T09:29:27.804" v="8" actId="20577"/>
          <ac:spMkLst>
            <pc:docMk/>
            <pc:sldMk cId="80741684" sldId="263"/>
            <ac:spMk id="3" creationId="{7082D840-8475-691F-8B89-4E662DBC0C86}"/>
          </ac:spMkLst>
        </pc:spChg>
        <pc:extLst>
          <p:ext xmlns:p="http://schemas.openxmlformats.org/presentationml/2006/main" uri="{D6D511B9-2390-475A-947B-AFAB55BFBCF1}">
            <pc226:cmChg xmlns:pc226="http://schemas.microsoft.com/office/powerpoint/2022/06/main/command" chg="add">
              <pc226:chgData name="Luigi Brogno" userId="S::luigi.brogno2@unibo.it::c9c45a5f-32c4-4efe-aa9a-66e118ebfe01" providerId="AD" clId="Web-{B9A75BD6-510A-19C7-82FA-2BED474AC068}" dt="2023-02-20T09:29:25.694" v="7"/>
              <pc2:cmMkLst xmlns:pc2="http://schemas.microsoft.com/office/powerpoint/2019/9/main/command">
                <pc:docMk/>
                <pc:sldMk cId="80741684" sldId="263"/>
                <pc2:cmMk id="{3C9F9991-CAD7-4ED9-BB2E-E7FC82E177AA}"/>
              </pc2:cmMkLst>
            </pc226:cmChg>
          </p:ext>
        </pc:extLst>
      </pc:sldChg>
      <pc:sldChg chg="addCm">
        <pc:chgData name="Luigi Brogno" userId="S::luigi.brogno2@unibo.it::c9c45a5f-32c4-4efe-aa9a-66e118ebfe01" providerId="AD" clId="Web-{B9A75BD6-510A-19C7-82FA-2BED474AC068}" dt="2023-02-20T09:34:55" v="9"/>
        <pc:sldMkLst>
          <pc:docMk/>
          <pc:sldMk cId="3626395891" sldId="264"/>
        </pc:sldMkLst>
        <pc:extLst>
          <p:ext xmlns:p="http://schemas.openxmlformats.org/presentationml/2006/main" uri="{D6D511B9-2390-475A-947B-AFAB55BFBCF1}">
            <pc226:cmChg xmlns:pc226="http://schemas.microsoft.com/office/powerpoint/2022/06/main/command" chg="add">
              <pc226:chgData name="Luigi Brogno" userId="S::luigi.brogno2@unibo.it::c9c45a5f-32c4-4efe-aa9a-66e118ebfe01" providerId="AD" clId="Web-{B9A75BD6-510A-19C7-82FA-2BED474AC068}" dt="2023-02-20T09:34:55" v="9"/>
              <pc2:cmMkLst xmlns:pc2="http://schemas.microsoft.com/office/powerpoint/2019/9/main/command">
                <pc:docMk/>
                <pc:sldMk cId="3626395891" sldId="264"/>
                <pc2:cmMk id="{35C58ADA-49DB-471E-BE26-F8D5015C3A82}"/>
              </pc2:cmMkLst>
            </pc226:cmChg>
          </p:ext>
        </pc:extLst>
      </pc:sldChg>
      <pc:sldChg chg="addCm">
        <pc:chgData name="Luigi Brogno" userId="S::luigi.brogno2@unibo.it::c9c45a5f-32c4-4efe-aa9a-66e118ebfe01" providerId="AD" clId="Web-{B9A75BD6-510A-19C7-82FA-2BED474AC068}" dt="2023-02-20T09:44:01.109" v="10"/>
        <pc:sldMkLst>
          <pc:docMk/>
          <pc:sldMk cId="1775243067" sldId="265"/>
        </pc:sldMkLst>
        <pc:extLst>
          <p:ext xmlns:p="http://schemas.openxmlformats.org/presentationml/2006/main" uri="{D6D511B9-2390-475A-947B-AFAB55BFBCF1}">
            <pc226:cmChg xmlns:pc226="http://schemas.microsoft.com/office/powerpoint/2022/06/main/command" chg="add">
              <pc226:chgData name="Luigi Brogno" userId="S::luigi.brogno2@unibo.it::c9c45a5f-32c4-4efe-aa9a-66e118ebfe01" providerId="AD" clId="Web-{B9A75BD6-510A-19C7-82FA-2BED474AC068}" dt="2023-02-20T09:44:01.109" v="10"/>
              <pc2:cmMkLst xmlns:pc2="http://schemas.microsoft.com/office/powerpoint/2019/9/main/command">
                <pc:docMk/>
                <pc:sldMk cId="1775243067" sldId="265"/>
                <pc2:cmMk id="{5D5827B6-CB2B-4AAC-AACA-9EB172D677C5}"/>
              </pc2:cmMkLst>
            </pc226:cmChg>
          </p:ext>
        </pc:extLst>
      </pc:sldChg>
    </pc:docChg>
  </pc:docChgLst>
  <pc:docChgLst>
    <pc:chgData name="Francesco Barbano" userId="S::francesco.barbano3@unibo.it::0c6a8718-d045-483f-8118-2e1cb1328b9b" providerId="AD" clId="Web-{42503AC3-536F-CA8F-C36C-95F03E684D80}"/>
    <pc:docChg chg="addSld delSld modSld">
      <pc:chgData name="Francesco Barbano" userId="S::francesco.barbano3@unibo.it::0c6a8718-d045-483f-8118-2e1cb1328b9b" providerId="AD" clId="Web-{42503AC3-536F-CA8F-C36C-95F03E684D80}" dt="2023-01-16T17:49:07.435" v="4876" actId="20577"/>
      <pc:docMkLst>
        <pc:docMk/>
      </pc:docMkLst>
      <pc:sldChg chg="modSp">
        <pc:chgData name="Francesco Barbano" userId="S::francesco.barbano3@unibo.it::0c6a8718-d045-483f-8118-2e1cb1328b9b" providerId="AD" clId="Web-{42503AC3-536F-CA8F-C36C-95F03E684D80}" dt="2023-01-16T09:17:36.320" v="292" actId="20577"/>
        <pc:sldMkLst>
          <pc:docMk/>
          <pc:sldMk cId="3309088168" sldId="257"/>
        </pc:sldMkLst>
        <pc:spChg chg="mod">
          <ac:chgData name="Francesco Barbano" userId="S::francesco.barbano3@unibo.it::0c6a8718-d045-483f-8118-2e1cb1328b9b" providerId="AD" clId="Web-{42503AC3-536F-CA8F-C36C-95F03E684D80}" dt="2023-01-16T09:09:16.379" v="15" actId="20577"/>
          <ac:spMkLst>
            <pc:docMk/>
            <pc:sldMk cId="3309088168" sldId="257"/>
            <ac:spMk id="2" creationId="{6323B162-544E-B2E4-2261-D51FB5B9A601}"/>
          </ac:spMkLst>
        </pc:spChg>
        <pc:spChg chg="mod">
          <ac:chgData name="Francesco Barbano" userId="S::francesco.barbano3@unibo.it::0c6a8718-d045-483f-8118-2e1cb1328b9b" providerId="AD" clId="Web-{42503AC3-536F-CA8F-C36C-95F03E684D80}" dt="2023-01-16T09:17:36.320" v="292" actId="20577"/>
          <ac:spMkLst>
            <pc:docMk/>
            <pc:sldMk cId="3309088168" sldId="257"/>
            <ac:spMk id="3" creationId="{6143AE5C-C2B4-AB78-F2AC-C189BDEFA6FB}"/>
          </ac:spMkLst>
        </pc:spChg>
      </pc:sldChg>
      <pc:sldChg chg="modSp new">
        <pc:chgData name="Francesco Barbano" userId="S::francesco.barbano3@unibo.it::0c6a8718-d045-483f-8118-2e1cb1328b9b" providerId="AD" clId="Web-{42503AC3-536F-CA8F-C36C-95F03E684D80}" dt="2023-01-16T09:25:17.165" v="477" actId="20577"/>
        <pc:sldMkLst>
          <pc:docMk/>
          <pc:sldMk cId="1765942406" sldId="258"/>
        </pc:sldMkLst>
        <pc:spChg chg="mod">
          <ac:chgData name="Francesco Barbano" userId="S::francesco.barbano3@unibo.it::0c6a8718-d045-483f-8118-2e1cb1328b9b" providerId="AD" clId="Web-{42503AC3-536F-CA8F-C36C-95F03E684D80}" dt="2023-01-16T09:17:43.898" v="298" actId="20577"/>
          <ac:spMkLst>
            <pc:docMk/>
            <pc:sldMk cId="1765942406" sldId="258"/>
            <ac:spMk id="2" creationId="{D7B71F1E-C63F-801C-98B4-2B2E4E41CFF5}"/>
          </ac:spMkLst>
        </pc:spChg>
        <pc:spChg chg="mod">
          <ac:chgData name="Francesco Barbano" userId="S::francesco.barbano3@unibo.it::0c6a8718-d045-483f-8118-2e1cb1328b9b" providerId="AD" clId="Web-{42503AC3-536F-CA8F-C36C-95F03E684D80}" dt="2023-01-16T09:25:17.165" v="477" actId="20577"/>
          <ac:spMkLst>
            <pc:docMk/>
            <pc:sldMk cId="1765942406" sldId="258"/>
            <ac:spMk id="3" creationId="{03DB021A-971C-F73E-288A-91D8AC4C24C0}"/>
          </ac:spMkLst>
        </pc:spChg>
      </pc:sldChg>
      <pc:sldChg chg="modSp new">
        <pc:chgData name="Francesco Barbano" userId="S::francesco.barbano3@unibo.it::0c6a8718-d045-483f-8118-2e1cb1328b9b" providerId="AD" clId="Web-{42503AC3-536F-CA8F-C36C-95F03E684D80}" dt="2023-01-16T10:02:44.421" v="1044" actId="20577"/>
        <pc:sldMkLst>
          <pc:docMk/>
          <pc:sldMk cId="3611103648" sldId="259"/>
        </pc:sldMkLst>
        <pc:spChg chg="mod">
          <ac:chgData name="Francesco Barbano" userId="S::francesco.barbano3@unibo.it::0c6a8718-d045-483f-8118-2e1cb1328b9b" providerId="AD" clId="Web-{42503AC3-536F-CA8F-C36C-95F03E684D80}" dt="2023-01-16T09:28:02.437" v="482" actId="20577"/>
          <ac:spMkLst>
            <pc:docMk/>
            <pc:sldMk cId="3611103648" sldId="259"/>
            <ac:spMk id="2" creationId="{66D41EA1-D181-B511-D701-85113CFB726A}"/>
          </ac:spMkLst>
        </pc:spChg>
        <pc:spChg chg="mod">
          <ac:chgData name="Francesco Barbano" userId="S::francesco.barbano3@unibo.it::0c6a8718-d045-483f-8118-2e1cb1328b9b" providerId="AD" clId="Web-{42503AC3-536F-CA8F-C36C-95F03E684D80}" dt="2023-01-16T10:02:44.421" v="1044" actId="20577"/>
          <ac:spMkLst>
            <pc:docMk/>
            <pc:sldMk cId="3611103648" sldId="259"/>
            <ac:spMk id="3" creationId="{EC95C5D3-73AA-1B18-4376-4BBF4E014E06}"/>
          </ac:spMkLst>
        </pc:spChg>
      </pc:sldChg>
      <pc:sldChg chg="addSp modSp new">
        <pc:chgData name="Francesco Barbano" userId="S::francesco.barbano3@unibo.it::0c6a8718-d045-483f-8118-2e1cb1328b9b" providerId="AD" clId="Web-{42503AC3-536F-CA8F-C36C-95F03E684D80}" dt="2023-01-16T09:58:27.114" v="800" actId="1076"/>
        <pc:sldMkLst>
          <pc:docMk/>
          <pc:sldMk cId="961069867" sldId="260"/>
        </pc:sldMkLst>
        <pc:spChg chg="mod">
          <ac:chgData name="Francesco Barbano" userId="S::francesco.barbano3@unibo.it::0c6a8718-d045-483f-8118-2e1cb1328b9b" providerId="AD" clId="Web-{42503AC3-536F-CA8F-C36C-95F03E684D80}" dt="2023-01-16T09:49:52.986" v="669" actId="20577"/>
          <ac:spMkLst>
            <pc:docMk/>
            <pc:sldMk cId="961069867" sldId="260"/>
            <ac:spMk id="2" creationId="{07025C3F-0D27-5144-56DF-C6AD35653ABF}"/>
          </ac:spMkLst>
        </pc:spChg>
        <pc:spChg chg="mod">
          <ac:chgData name="Francesco Barbano" userId="S::francesco.barbano3@unibo.it::0c6a8718-d045-483f-8118-2e1cb1328b9b" providerId="AD" clId="Web-{42503AC3-536F-CA8F-C36C-95F03E684D80}" dt="2023-01-16T09:54:08.480" v="769" actId="20577"/>
          <ac:spMkLst>
            <pc:docMk/>
            <pc:sldMk cId="961069867" sldId="260"/>
            <ac:spMk id="3" creationId="{2C605A15-B9D2-7001-1244-8849C1643DD3}"/>
          </ac:spMkLst>
        </pc:spChg>
        <pc:spChg chg="add mod">
          <ac:chgData name="Francesco Barbano" userId="S::francesco.barbano3@unibo.it::0c6a8718-d045-483f-8118-2e1cb1328b9b" providerId="AD" clId="Web-{42503AC3-536F-CA8F-C36C-95F03E684D80}" dt="2023-01-16T09:58:27.114" v="800" actId="1076"/>
          <ac:spMkLst>
            <pc:docMk/>
            <pc:sldMk cId="961069867" sldId="260"/>
            <ac:spMk id="5" creationId="{5586FF45-4D98-AB3F-F97A-7D884DED765F}"/>
          </ac:spMkLst>
        </pc:spChg>
        <pc:picChg chg="add mod">
          <ac:chgData name="Francesco Barbano" userId="S::francesco.barbano3@unibo.it::0c6a8718-d045-483f-8118-2e1cb1328b9b" providerId="AD" clId="Web-{42503AC3-536F-CA8F-C36C-95F03E684D80}" dt="2023-01-16T09:57:19.924" v="772"/>
          <ac:picMkLst>
            <pc:docMk/>
            <pc:sldMk cId="961069867" sldId="260"/>
            <ac:picMk id="4" creationId="{C348A62D-F820-13CE-8254-C17204AA5FC5}"/>
          </ac:picMkLst>
        </pc:picChg>
      </pc:sldChg>
      <pc:sldChg chg="modSp new">
        <pc:chgData name="Francesco Barbano" userId="S::francesco.barbano3@unibo.it::0c6a8718-d045-483f-8118-2e1cb1328b9b" providerId="AD" clId="Web-{42503AC3-536F-CA8F-C36C-95F03E684D80}" dt="2023-01-16T10:02:18.123" v="1042" actId="20577"/>
        <pc:sldMkLst>
          <pc:docMk/>
          <pc:sldMk cId="855321042" sldId="261"/>
        </pc:sldMkLst>
        <pc:spChg chg="mod">
          <ac:chgData name="Francesco Barbano" userId="S::francesco.barbano3@unibo.it::0c6a8718-d045-483f-8118-2e1cb1328b9b" providerId="AD" clId="Web-{42503AC3-536F-CA8F-C36C-95F03E684D80}" dt="2023-01-16T09:59:32.179" v="838" actId="20577"/>
          <ac:spMkLst>
            <pc:docMk/>
            <pc:sldMk cId="855321042" sldId="261"/>
            <ac:spMk id="2" creationId="{D68AC743-64A1-A84D-9441-08DFE59ADC6E}"/>
          </ac:spMkLst>
        </pc:spChg>
        <pc:spChg chg="mod">
          <ac:chgData name="Francesco Barbano" userId="S::francesco.barbano3@unibo.it::0c6a8718-d045-483f-8118-2e1cb1328b9b" providerId="AD" clId="Web-{42503AC3-536F-CA8F-C36C-95F03E684D80}" dt="2023-01-16T10:02:18.123" v="1042" actId="20577"/>
          <ac:spMkLst>
            <pc:docMk/>
            <pc:sldMk cId="855321042" sldId="261"/>
            <ac:spMk id="3" creationId="{01E75E32-BA51-6851-7936-06A4D422BE54}"/>
          </ac:spMkLst>
        </pc:spChg>
      </pc:sldChg>
      <pc:sldChg chg="modSp new">
        <pc:chgData name="Francesco Barbano" userId="S::francesco.barbano3@unibo.it::0c6a8718-d045-483f-8118-2e1cb1328b9b" providerId="AD" clId="Web-{42503AC3-536F-CA8F-C36C-95F03E684D80}" dt="2023-01-16T10:06:23.992" v="1159" actId="20577"/>
        <pc:sldMkLst>
          <pc:docMk/>
          <pc:sldMk cId="2961209138" sldId="262"/>
        </pc:sldMkLst>
        <pc:spChg chg="mod">
          <ac:chgData name="Francesco Barbano" userId="S::francesco.barbano3@unibo.it::0c6a8718-d045-483f-8118-2e1cb1328b9b" providerId="AD" clId="Web-{42503AC3-536F-CA8F-C36C-95F03E684D80}" dt="2023-01-16T10:02:50.593" v="1053" actId="20577"/>
          <ac:spMkLst>
            <pc:docMk/>
            <pc:sldMk cId="2961209138" sldId="262"/>
            <ac:spMk id="2" creationId="{047C9A55-FAC8-FE0E-AD20-88CAE6BC82D3}"/>
          </ac:spMkLst>
        </pc:spChg>
        <pc:spChg chg="mod">
          <ac:chgData name="Francesco Barbano" userId="S::francesco.barbano3@unibo.it::0c6a8718-d045-483f-8118-2e1cb1328b9b" providerId="AD" clId="Web-{42503AC3-536F-CA8F-C36C-95F03E684D80}" dt="2023-01-16T10:06:23.992" v="1159" actId="20577"/>
          <ac:spMkLst>
            <pc:docMk/>
            <pc:sldMk cId="2961209138" sldId="262"/>
            <ac:spMk id="3" creationId="{E1E795A6-61FD-EDEE-8A30-8B8EF0D9DF96}"/>
          </ac:spMkLst>
        </pc:spChg>
      </pc:sldChg>
      <pc:sldChg chg="modSp new">
        <pc:chgData name="Francesco Barbano" userId="S::francesco.barbano3@unibo.it::0c6a8718-d045-483f-8118-2e1cb1328b9b" providerId="AD" clId="Web-{42503AC3-536F-CA8F-C36C-95F03E684D80}" dt="2023-01-16T10:11:27.566" v="1330" actId="20577"/>
        <pc:sldMkLst>
          <pc:docMk/>
          <pc:sldMk cId="80741684" sldId="263"/>
        </pc:sldMkLst>
        <pc:spChg chg="mod">
          <ac:chgData name="Francesco Barbano" userId="S::francesco.barbano3@unibo.it::0c6a8718-d045-483f-8118-2e1cb1328b9b" providerId="AD" clId="Web-{42503AC3-536F-CA8F-C36C-95F03E684D80}" dt="2023-01-16T10:07:59.573" v="1166" actId="20577"/>
          <ac:spMkLst>
            <pc:docMk/>
            <pc:sldMk cId="80741684" sldId="263"/>
            <ac:spMk id="2" creationId="{D5830B2D-D5C4-96C7-0204-DAC7142C4BDE}"/>
          </ac:spMkLst>
        </pc:spChg>
        <pc:spChg chg="mod">
          <ac:chgData name="Francesco Barbano" userId="S::francesco.barbano3@unibo.it::0c6a8718-d045-483f-8118-2e1cb1328b9b" providerId="AD" clId="Web-{42503AC3-536F-CA8F-C36C-95F03E684D80}" dt="2023-01-16T10:11:27.566" v="1330" actId="20577"/>
          <ac:spMkLst>
            <pc:docMk/>
            <pc:sldMk cId="80741684" sldId="263"/>
            <ac:spMk id="3" creationId="{7082D840-8475-691F-8B89-4E662DBC0C86}"/>
          </ac:spMkLst>
        </pc:spChg>
      </pc:sldChg>
      <pc:sldChg chg="modSp new">
        <pc:chgData name="Francesco Barbano" userId="S::francesco.barbano3@unibo.it::0c6a8718-d045-483f-8118-2e1cb1328b9b" providerId="AD" clId="Web-{42503AC3-536F-CA8F-C36C-95F03E684D80}" dt="2023-01-16T10:12:51.959" v="1415" actId="20577"/>
        <pc:sldMkLst>
          <pc:docMk/>
          <pc:sldMk cId="3626395891" sldId="264"/>
        </pc:sldMkLst>
        <pc:spChg chg="mod">
          <ac:chgData name="Francesco Barbano" userId="S::francesco.barbano3@unibo.it::0c6a8718-d045-483f-8118-2e1cb1328b9b" providerId="AD" clId="Web-{42503AC3-536F-CA8F-C36C-95F03E684D80}" dt="2023-01-16T10:11:36.050" v="1337" actId="20577"/>
          <ac:spMkLst>
            <pc:docMk/>
            <pc:sldMk cId="3626395891" sldId="264"/>
            <ac:spMk id="2" creationId="{3174DF6A-06C0-51F5-BC31-BF02BBB7F576}"/>
          </ac:spMkLst>
        </pc:spChg>
        <pc:spChg chg="mod">
          <ac:chgData name="Francesco Barbano" userId="S::francesco.barbano3@unibo.it::0c6a8718-d045-483f-8118-2e1cb1328b9b" providerId="AD" clId="Web-{42503AC3-536F-CA8F-C36C-95F03E684D80}" dt="2023-01-16T10:12:51.959" v="1415" actId="20577"/>
          <ac:spMkLst>
            <pc:docMk/>
            <pc:sldMk cId="3626395891" sldId="264"/>
            <ac:spMk id="3" creationId="{01B967EB-FC5E-2AFB-B088-D046D5C2E7CD}"/>
          </ac:spMkLst>
        </pc:spChg>
      </pc:sldChg>
      <pc:sldChg chg="modSp new">
        <pc:chgData name="Francesco Barbano" userId="S::francesco.barbano3@unibo.it::0c6a8718-d045-483f-8118-2e1cb1328b9b" providerId="AD" clId="Web-{42503AC3-536F-CA8F-C36C-95F03E684D80}" dt="2023-01-16T15:54:08.651" v="3294" actId="20577"/>
        <pc:sldMkLst>
          <pc:docMk/>
          <pc:sldMk cId="1775243067" sldId="265"/>
        </pc:sldMkLst>
        <pc:spChg chg="mod">
          <ac:chgData name="Francesco Barbano" userId="S::francesco.barbano3@unibo.it::0c6a8718-d045-483f-8118-2e1cb1328b9b" providerId="AD" clId="Web-{42503AC3-536F-CA8F-C36C-95F03E684D80}" dt="2023-01-16T15:54:08.651" v="3294" actId="20577"/>
          <ac:spMkLst>
            <pc:docMk/>
            <pc:sldMk cId="1775243067" sldId="265"/>
            <ac:spMk id="2" creationId="{7167FB8C-4BAC-126A-4C97-26946112F4AC}"/>
          </ac:spMkLst>
        </pc:spChg>
        <pc:spChg chg="mod">
          <ac:chgData name="Francesco Barbano" userId="S::francesco.barbano3@unibo.it::0c6a8718-d045-483f-8118-2e1cb1328b9b" providerId="AD" clId="Web-{42503AC3-536F-CA8F-C36C-95F03E684D80}" dt="2023-01-16T10:21:13.244" v="1469" actId="20577"/>
          <ac:spMkLst>
            <pc:docMk/>
            <pc:sldMk cId="1775243067" sldId="265"/>
            <ac:spMk id="3" creationId="{EE8B2355-5897-B866-D63D-F5B5A77FD980}"/>
          </ac:spMkLst>
        </pc:spChg>
      </pc:sldChg>
      <pc:sldChg chg="addSp delSp modSp new">
        <pc:chgData name="Francesco Barbano" userId="S::francesco.barbano3@unibo.it::0c6a8718-d045-483f-8118-2e1cb1328b9b" providerId="AD" clId="Web-{42503AC3-536F-CA8F-C36C-95F03E684D80}" dt="2023-01-16T10:29:47.654" v="1626" actId="20577"/>
        <pc:sldMkLst>
          <pc:docMk/>
          <pc:sldMk cId="1356931818" sldId="266"/>
        </pc:sldMkLst>
        <pc:spChg chg="mod">
          <ac:chgData name="Francesco Barbano" userId="S::francesco.barbano3@unibo.it::0c6a8718-d045-483f-8118-2e1cb1328b9b" providerId="AD" clId="Web-{42503AC3-536F-CA8F-C36C-95F03E684D80}" dt="2023-01-16T10:23:11.451" v="1510" actId="20577"/>
          <ac:spMkLst>
            <pc:docMk/>
            <pc:sldMk cId="1356931818" sldId="266"/>
            <ac:spMk id="2" creationId="{C9B13A14-D918-A0AA-432A-FD1B4D7B195F}"/>
          </ac:spMkLst>
        </pc:spChg>
        <pc:spChg chg="del">
          <ac:chgData name="Francesco Barbano" userId="S::francesco.barbano3@unibo.it::0c6a8718-d045-483f-8118-2e1cb1328b9b" providerId="AD" clId="Web-{42503AC3-536F-CA8F-C36C-95F03E684D80}" dt="2023-01-16T10:25:02.330" v="1511"/>
          <ac:spMkLst>
            <pc:docMk/>
            <pc:sldMk cId="1356931818" sldId="266"/>
            <ac:spMk id="3" creationId="{E6AD6794-77E5-A113-928F-D8640327445C}"/>
          </ac:spMkLst>
        </pc:spChg>
        <pc:spChg chg="add mod">
          <ac:chgData name="Francesco Barbano" userId="S::francesco.barbano3@unibo.it::0c6a8718-d045-483f-8118-2e1cb1328b9b" providerId="AD" clId="Web-{42503AC3-536F-CA8F-C36C-95F03E684D80}" dt="2023-01-16T10:28:44.214" v="1575" actId="14100"/>
          <ac:spMkLst>
            <pc:docMk/>
            <pc:sldMk cId="1356931818" sldId="266"/>
            <ac:spMk id="6" creationId="{3BD83EE9-FF2C-94E4-EEA8-A89C9F75B7E4}"/>
          </ac:spMkLst>
        </pc:spChg>
        <pc:spChg chg="add mod">
          <ac:chgData name="Francesco Barbano" userId="S::francesco.barbano3@unibo.it::0c6a8718-d045-483f-8118-2e1cb1328b9b" providerId="AD" clId="Web-{42503AC3-536F-CA8F-C36C-95F03E684D80}" dt="2023-01-16T10:29:47.654" v="1626" actId="20577"/>
          <ac:spMkLst>
            <pc:docMk/>
            <pc:sldMk cId="1356931818" sldId="266"/>
            <ac:spMk id="8" creationId="{12790378-2AF6-DFAA-7BB0-0A2345444294}"/>
          </ac:spMkLst>
        </pc:spChg>
        <pc:picChg chg="add mod ord">
          <ac:chgData name="Francesco Barbano" userId="S::francesco.barbano3@unibo.it::0c6a8718-d045-483f-8118-2e1cb1328b9b" providerId="AD" clId="Web-{42503AC3-536F-CA8F-C36C-95F03E684D80}" dt="2023-01-16T10:27:19.757" v="1514" actId="1076"/>
          <ac:picMkLst>
            <pc:docMk/>
            <pc:sldMk cId="1356931818" sldId="266"/>
            <ac:picMk id="4" creationId="{600D1061-FBE1-DC9F-3162-164E1EC024AF}"/>
          </ac:picMkLst>
        </pc:picChg>
      </pc:sldChg>
      <pc:sldChg chg="modSp new">
        <pc:chgData name="Francesco Barbano" userId="S::francesco.barbano3@unibo.it::0c6a8718-d045-483f-8118-2e1cb1328b9b" providerId="AD" clId="Web-{42503AC3-536F-CA8F-C36C-95F03E684D80}" dt="2023-01-16T10:40:59.319" v="1824" actId="20577"/>
        <pc:sldMkLst>
          <pc:docMk/>
          <pc:sldMk cId="737007741" sldId="267"/>
        </pc:sldMkLst>
        <pc:spChg chg="mod">
          <ac:chgData name="Francesco Barbano" userId="S::francesco.barbano3@unibo.it::0c6a8718-d045-483f-8118-2e1cb1328b9b" providerId="AD" clId="Web-{42503AC3-536F-CA8F-C36C-95F03E684D80}" dt="2023-01-16T10:36:12.152" v="1654" actId="20577"/>
          <ac:spMkLst>
            <pc:docMk/>
            <pc:sldMk cId="737007741" sldId="267"/>
            <ac:spMk id="2" creationId="{6D0E6A50-9159-E59E-A3EB-C12ACD4A0233}"/>
          </ac:spMkLst>
        </pc:spChg>
        <pc:spChg chg="mod">
          <ac:chgData name="Francesco Barbano" userId="S::francesco.barbano3@unibo.it::0c6a8718-d045-483f-8118-2e1cb1328b9b" providerId="AD" clId="Web-{42503AC3-536F-CA8F-C36C-95F03E684D80}" dt="2023-01-16T10:40:59.319" v="1824" actId="20577"/>
          <ac:spMkLst>
            <pc:docMk/>
            <pc:sldMk cId="737007741" sldId="267"/>
            <ac:spMk id="3" creationId="{957119AC-A9FA-3BBA-589A-9698F9375BA5}"/>
          </ac:spMkLst>
        </pc:spChg>
      </pc:sldChg>
      <pc:sldChg chg="addSp delSp modSp new">
        <pc:chgData name="Francesco Barbano" userId="S::francesco.barbano3@unibo.it::0c6a8718-d045-483f-8118-2e1cb1328b9b" providerId="AD" clId="Web-{42503AC3-536F-CA8F-C36C-95F03E684D80}" dt="2023-01-16T11:24:19.444" v="2062"/>
        <pc:sldMkLst>
          <pc:docMk/>
          <pc:sldMk cId="1597544469" sldId="268"/>
        </pc:sldMkLst>
        <pc:spChg chg="mod">
          <ac:chgData name="Francesco Barbano" userId="S::francesco.barbano3@unibo.it::0c6a8718-d045-483f-8118-2e1cb1328b9b" providerId="AD" clId="Web-{42503AC3-536F-CA8F-C36C-95F03E684D80}" dt="2023-01-16T10:41:20.101" v="1845" actId="20577"/>
          <ac:spMkLst>
            <pc:docMk/>
            <pc:sldMk cId="1597544469" sldId="268"/>
            <ac:spMk id="2" creationId="{604AF3E6-579E-762A-22B1-EB278E0E6C4C}"/>
          </ac:spMkLst>
        </pc:spChg>
        <pc:spChg chg="mod">
          <ac:chgData name="Francesco Barbano" userId="S::francesco.barbano3@unibo.it::0c6a8718-d045-483f-8118-2e1cb1328b9b" providerId="AD" clId="Web-{42503AC3-536F-CA8F-C36C-95F03E684D80}" dt="2023-01-16T10:48:11.101" v="2012" actId="20577"/>
          <ac:spMkLst>
            <pc:docMk/>
            <pc:sldMk cId="1597544469" sldId="268"/>
            <ac:spMk id="3" creationId="{E6D6460C-972B-2CC3-D27F-A9474610DDE0}"/>
          </ac:spMkLst>
        </pc:spChg>
        <pc:spChg chg="add mod">
          <ac:chgData name="Francesco Barbano" userId="S::francesco.barbano3@unibo.it::0c6a8718-d045-483f-8118-2e1cb1328b9b" providerId="AD" clId="Web-{42503AC3-536F-CA8F-C36C-95F03E684D80}" dt="2023-01-16T10:52:36.142" v="2042"/>
          <ac:spMkLst>
            <pc:docMk/>
            <pc:sldMk cId="1597544469" sldId="268"/>
            <ac:spMk id="7" creationId="{968851BD-FA32-D3A1-AC51-2FB6319757B6}"/>
          </ac:spMkLst>
        </pc:spChg>
        <pc:spChg chg="add mod">
          <ac:chgData name="Francesco Barbano" userId="S::francesco.barbano3@unibo.it::0c6a8718-d045-483f-8118-2e1cb1328b9b" providerId="AD" clId="Web-{42503AC3-536F-CA8F-C36C-95F03E684D80}" dt="2023-01-16T10:52:33.377" v="2041"/>
          <ac:spMkLst>
            <pc:docMk/>
            <pc:sldMk cId="1597544469" sldId="268"/>
            <ac:spMk id="8" creationId="{F36668AE-6B40-A258-B79B-CCEA16D97E3E}"/>
          </ac:spMkLst>
        </pc:spChg>
        <pc:spChg chg="add mod">
          <ac:chgData name="Francesco Barbano" userId="S::francesco.barbano3@unibo.it::0c6a8718-d045-483f-8118-2e1cb1328b9b" providerId="AD" clId="Web-{42503AC3-536F-CA8F-C36C-95F03E684D80}" dt="2023-01-16T10:52:30.361" v="2040"/>
          <ac:spMkLst>
            <pc:docMk/>
            <pc:sldMk cId="1597544469" sldId="268"/>
            <ac:spMk id="9" creationId="{0190BCD2-06E1-10E4-29D3-0D84D3B5A681}"/>
          </ac:spMkLst>
        </pc:spChg>
        <pc:spChg chg="add mod">
          <ac:chgData name="Francesco Barbano" userId="S::francesco.barbano3@unibo.it::0c6a8718-d045-483f-8118-2e1cb1328b9b" providerId="AD" clId="Web-{42503AC3-536F-CA8F-C36C-95F03E684D80}" dt="2023-01-16T10:52:18.829" v="2038"/>
          <ac:spMkLst>
            <pc:docMk/>
            <pc:sldMk cId="1597544469" sldId="268"/>
            <ac:spMk id="10" creationId="{BE216D33-2F7F-4523-9564-5D636DC3E123}"/>
          </ac:spMkLst>
        </pc:spChg>
        <pc:spChg chg="add mod">
          <ac:chgData name="Francesco Barbano" userId="S::francesco.barbano3@unibo.it::0c6a8718-d045-483f-8118-2e1cb1328b9b" providerId="AD" clId="Web-{42503AC3-536F-CA8F-C36C-95F03E684D80}" dt="2023-01-16T10:52:47.768" v="2043" actId="1076"/>
          <ac:spMkLst>
            <pc:docMk/>
            <pc:sldMk cId="1597544469" sldId="268"/>
            <ac:spMk id="11" creationId="{8A4AF4E6-59C9-F9A1-CAEE-61EC186D3AAD}"/>
          </ac:spMkLst>
        </pc:spChg>
        <pc:picChg chg="add del mod">
          <ac:chgData name="Francesco Barbano" userId="S::francesco.barbano3@unibo.it::0c6a8718-d045-483f-8118-2e1cb1328b9b" providerId="AD" clId="Web-{42503AC3-536F-CA8F-C36C-95F03E684D80}" dt="2023-01-16T10:44:37.468" v="1978"/>
          <ac:picMkLst>
            <pc:docMk/>
            <pc:sldMk cId="1597544469" sldId="268"/>
            <ac:picMk id="4" creationId="{46D8A209-6BBF-610D-9283-1275162F633A}"/>
          </ac:picMkLst>
        </pc:picChg>
        <pc:picChg chg="add mod">
          <ac:chgData name="Francesco Barbano" userId="S::francesco.barbano3@unibo.it::0c6a8718-d045-483f-8118-2e1cb1328b9b" providerId="AD" clId="Web-{42503AC3-536F-CA8F-C36C-95F03E684D80}" dt="2023-01-16T11:23:06.831" v="2050" actId="1076"/>
          <ac:picMkLst>
            <pc:docMk/>
            <pc:sldMk cId="1597544469" sldId="268"/>
            <ac:picMk id="4" creationId="{8AB8CFB1-BA55-7519-E082-8812BEF805D2}"/>
          </ac:picMkLst>
        </pc:picChg>
        <pc:picChg chg="add mod">
          <ac:chgData name="Francesco Barbano" userId="S::francesco.barbano3@unibo.it::0c6a8718-d045-483f-8118-2e1cb1328b9b" providerId="AD" clId="Web-{42503AC3-536F-CA8F-C36C-95F03E684D80}" dt="2023-01-16T11:23:33.582" v="2054"/>
          <ac:picMkLst>
            <pc:docMk/>
            <pc:sldMk cId="1597544469" sldId="268"/>
            <ac:picMk id="5" creationId="{260B00A3-1688-046A-1B60-09780449D634}"/>
          </ac:picMkLst>
        </pc:picChg>
        <pc:picChg chg="add del mod">
          <ac:chgData name="Francesco Barbano" userId="S::francesco.barbano3@unibo.it::0c6a8718-d045-483f-8118-2e1cb1328b9b" providerId="AD" clId="Web-{42503AC3-536F-CA8F-C36C-95F03E684D80}" dt="2023-01-16T10:44:56.828" v="1980"/>
          <ac:picMkLst>
            <pc:docMk/>
            <pc:sldMk cId="1597544469" sldId="268"/>
            <ac:picMk id="5" creationId="{81002915-A8DE-0F2D-7043-FA564D92716C}"/>
          </ac:picMkLst>
        </pc:picChg>
        <pc:picChg chg="add mod">
          <ac:chgData name="Francesco Barbano" userId="S::francesco.barbano3@unibo.it::0c6a8718-d045-483f-8118-2e1cb1328b9b" providerId="AD" clId="Web-{42503AC3-536F-CA8F-C36C-95F03E684D80}" dt="2023-01-16T10:49:26.026" v="2020"/>
          <ac:picMkLst>
            <pc:docMk/>
            <pc:sldMk cId="1597544469" sldId="268"/>
            <ac:picMk id="6" creationId="{3322033C-00A7-A68E-949B-472675917A81}"/>
          </ac:picMkLst>
        </pc:picChg>
        <pc:picChg chg="add mod">
          <ac:chgData name="Francesco Barbano" userId="S::francesco.barbano3@unibo.it::0c6a8718-d045-483f-8118-2e1cb1328b9b" providerId="AD" clId="Web-{42503AC3-536F-CA8F-C36C-95F03E684D80}" dt="2023-01-16T11:24:19.444" v="2062"/>
          <ac:picMkLst>
            <pc:docMk/>
            <pc:sldMk cId="1597544469" sldId="268"/>
            <ac:picMk id="12" creationId="{569AFAE2-989E-2BF2-EAC2-1B378912C0A6}"/>
          </ac:picMkLst>
        </pc:picChg>
        <pc:picChg chg="add del mod">
          <ac:chgData name="Francesco Barbano" userId="S::francesco.barbano3@unibo.it::0c6a8718-d045-483f-8118-2e1cb1328b9b" providerId="AD" clId="Web-{42503AC3-536F-CA8F-C36C-95F03E684D80}" dt="2023-01-16T10:53:08.315" v="2046"/>
          <ac:picMkLst>
            <pc:docMk/>
            <pc:sldMk cId="1597544469" sldId="268"/>
            <ac:picMk id="12" creationId="{681048AF-8EBF-0718-DA0D-843D17848176}"/>
          </ac:picMkLst>
        </pc:picChg>
        <pc:picChg chg="add mod">
          <ac:chgData name="Francesco Barbano" userId="S::francesco.barbano3@unibo.it::0c6a8718-d045-483f-8118-2e1cb1328b9b" providerId="AD" clId="Web-{42503AC3-536F-CA8F-C36C-95F03E684D80}" dt="2023-01-16T11:24:16.303" v="2061" actId="1076"/>
          <ac:picMkLst>
            <pc:docMk/>
            <pc:sldMk cId="1597544469" sldId="268"/>
            <ac:picMk id="13" creationId="{4C7EC48A-B18F-CCB4-5D29-05F6EFBCF9B6}"/>
          </ac:picMkLst>
        </pc:picChg>
      </pc:sldChg>
      <pc:sldChg chg="addSp delSp modSp add replId">
        <pc:chgData name="Francesco Barbano" userId="S::francesco.barbano3@unibo.it::0c6a8718-d045-483f-8118-2e1cb1328b9b" providerId="AD" clId="Web-{42503AC3-536F-CA8F-C36C-95F03E684D80}" dt="2023-01-16T11:34:21.822" v="2285" actId="1076"/>
        <pc:sldMkLst>
          <pc:docMk/>
          <pc:sldMk cId="4256732422" sldId="269"/>
        </pc:sldMkLst>
        <pc:spChg chg="mod">
          <ac:chgData name="Francesco Barbano" userId="S::francesco.barbano3@unibo.it::0c6a8718-d045-483f-8118-2e1cb1328b9b" providerId="AD" clId="Web-{42503AC3-536F-CA8F-C36C-95F03E684D80}" dt="2023-01-16T11:29:21.336" v="2222" actId="20577"/>
          <ac:spMkLst>
            <pc:docMk/>
            <pc:sldMk cId="4256732422" sldId="269"/>
            <ac:spMk id="3" creationId="{E6D6460C-972B-2CC3-D27F-A9474610DDE0}"/>
          </ac:spMkLst>
        </pc:spChg>
        <pc:spChg chg="mod">
          <ac:chgData name="Francesco Barbano" userId="S::francesco.barbano3@unibo.it::0c6a8718-d045-483f-8118-2e1cb1328b9b" providerId="AD" clId="Web-{42503AC3-536F-CA8F-C36C-95F03E684D80}" dt="2023-01-16T11:33:04.491" v="2267" actId="1076"/>
          <ac:spMkLst>
            <pc:docMk/>
            <pc:sldMk cId="4256732422" sldId="269"/>
            <ac:spMk id="7" creationId="{968851BD-FA32-D3A1-AC51-2FB6319757B6}"/>
          </ac:spMkLst>
        </pc:spChg>
        <pc:spChg chg="mod">
          <ac:chgData name="Francesco Barbano" userId="S::francesco.barbano3@unibo.it::0c6a8718-d045-483f-8118-2e1cb1328b9b" providerId="AD" clId="Web-{42503AC3-536F-CA8F-C36C-95F03E684D80}" dt="2023-01-16T11:33:04.505" v="2268" actId="1076"/>
          <ac:spMkLst>
            <pc:docMk/>
            <pc:sldMk cId="4256732422" sldId="269"/>
            <ac:spMk id="8" creationId="{F36668AE-6B40-A258-B79B-CCEA16D97E3E}"/>
          </ac:spMkLst>
        </pc:spChg>
        <pc:spChg chg="mod">
          <ac:chgData name="Francesco Barbano" userId="S::francesco.barbano3@unibo.it::0c6a8718-d045-483f-8118-2e1cb1328b9b" providerId="AD" clId="Web-{42503AC3-536F-CA8F-C36C-95F03E684D80}" dt="2023-01-16T11:33:04.505" v="2269" actId="1076"/>
          <ac:spMkLst>
            <pc:docMk/>
            <pc:sldMk cId="4256732422" sldId="269"/>
            <ac:spMk id="9" creationId="{0190BCD2-06E1-10E4-29D3-0D84D3B5A681}"/>
          </ac:spMkLst>
        </pc:spChg>
        <pc:spChg chg="mod">
          <ac:chgData name="Francesco Barbano" userId="S::francesco.barbano3@unibo.it::0c6a8718-d045-483f-8118-2e1cb1328b9b" providerId="AD" clId="Web-{42503AC3-536F-CA8F-C36C-95F03E684D80}" dt="2023-01-16T11:33:04.505" v="2270" actId="1076"/>
          <ac:spMkLst>
            <pc:docMk/>
            <pc:sldMk cId="4256732422" sldId="269"/>
            <ac:spMk id="10" creationId="{BE216D33-2F7F-4523-9564-5D636DC3E123}"/>
          </ac:spMkLst>
        </pc:spChg>
        <pc:spChg chg="mod">
          <ac:chgData name="Francesco Barbano" userId="S::francesco.barbano3@unibo.it::0c6a8718-d045-483f-8118-2e1cb1328b9b" providerId="AD" clId="Web-{42503AC3-536F-CA8F-C36C-95F03E684D80}" dt="2023-01-16T11:33:04.520" v="2271" actId="1076"/>
          <ac:spMkLst>
            <pc:docMk/>
            <pc:sldMk cId="4256732422" sldId="269"/>
            <ac:spMk id="11" creationId="{8A4AF4E6-59C9-F9A1-CAEE-61EC186D3AAD}"/>
          </ac:spMkLst>
        </pc:spChg>
        <pc:spChg chg="add mod">
          <ac:chgData name="Francesco Barbano" userId="S::francesco.barbano3@unibo.it::0c6a8718-d045-483f-8118-2e1cb1328b9b" providerId="AD" clId="Web-{42503AC3-536F-CA8F-C36C-95F03E684D80}" dt="2023-01-16T11:33:04.536" v="2276" actId="1076"/>
          <ac:spMkLst>
            <pc:docMk/>
            <pc:sldMk cId="4256732422" sldId="269"/>
            <ac:spMk id="15" creationId="{9B4396FE-9D54-80EE-538B-797C08D5814F}"/>
          </ac:spMkLst>
        </pc:spChg>
        <pc:spChg chg="add del">
          <ac:chgData name="Francesco Barbano" userId="S::francesco.barbano3@unibo.it::0c6a8718-d045-483f-8118-2e1cb1328b9b" providerId="AD" clId="Web-{42503AC3-536F-CA8F-C36C-95F03E684D80}" dt="2023-01-16T11:29:49.181" v="2235"/>
          <ac:spMkLst>
            <pc:docMk/>
            <pc:sldMk cId="4256732422" sldId="269"/>
            <ac:spMk id="16" creationId="{2A9424E3-DA20-2447-9349-1559E8FBC89B}"/>
          </ac:spMkLst>
        </pc:spChg>
        <pc:spChg chg="add mod">
          <ac:chgData name="Francesco Barbano" userId="S::francesco.barbano3@unibo.it::0c6a8718-d045-483f-8118-2e1cb1328b9b" providerId="AD" clId="Web-{42503AC3-536F-CA8F-C36C-95F03E684D80}" dt="2023-01-16T11:33:04.552" v="2277" actId="1076"/>
          <ac:spMkLst>
            <pc:docMk/>
            <pc:sldMk cId="4256732422" sldId="269"/>
            <ac:spMk id="17" creationId="{1713CAEF-38B8-2DE2-30C7-173419275A06}"/>
          </ac:spMkLst>
        </pc:spChg>
        <pc:spChg chg="add mod">
          <ac:chgData name="Francesco Barbano" userId="S::francesco.barbano3@unibo.it::0c6a8718-d045-483f-8118-2e1cb1328b9b" providerId="AD" clId="Web-{42503AC3-536F-CA8F-C36C-95F03E684D80}" dt="2023-01-16T11:33:04.552" v="2278" actId="1076"/>
          <ac:spMkLst>
            <pc:docMk/>
            <pc:sldMk cId="4256732422" sldId="269"/>
            <ac:spMk id="18" creationId="{47B72A9D-FA97-62B7-F191-624D683E63EE}"/>
          </ac:spMkLst>
        </pc:spChg>
        <pc:spChg chg="add mod">
          <ac:chgData name="Francesco Barbano" userId="S::francesco.barbano3@unibo.it::0c6a8718-d045-483f-8118-2e1cb1328b9b" providerId="AD" clId="Web-{42503AC3-536F-CA8F-C36C-95F03E684D80}" dt="2023-01-16T11:33:04.552" v="2279" actId="1076"/>
          <ac:spMkLst>
            <pc:docMk/>
            <pc:sldMk cId="4256732422" sldId="269"/>
            <ac:spMk id="19" creationId="{4050CF33-AEDF-2ADB-A1FA-45D5AFD07C1F}"/>
          </ac:spMkLst>
        </pc:spChg>
        <pc:picChg chg="mod">
          <ac:chgData name="Francesco Barbano" userId="S::francesco.barbano3@unibo.it::0c6a8718-d045-483f-8118-2e1cb1328b9b" providerId="AD" clId="Web-{42503AC3-536F-CA8F-C36C-95F03E684D80}" dt="2023-01-16T11:33:04.520" v="2272" actId="1076"/>
          <ac:picMkLst>
            <pc:docMk/>
            <pc:sldMk cId="4256732422" sldId="269"/>
            <ac:picMk id="4" creationId="{8AB8CFB1-BA55-7519-E082-8812BEF805D2}"/>
          </ac:picMkLst>
        </pc:picChg>
        <pc:picChg chg="mod">
          <ac:chgData name="Francesco Barbano" userId="S::francesco.barbano3@unibo.it::0c6a8718-d045-483f-8118-2e1cb1328b9b" providerId="AD" clId="Web-{42503AC3-536F-CA8F-C36C-95F03E684D80}" dt="2023-01-16T11:33:04.520" v="2273" actId="1076"/>
          <ac:picMkLst>
            <pc:docMk/>
            <pc:sldMk cId="4256732422" sldId="269"/>
            <ac:picMk id="5" creationId="{260B00A3-1688-046A-1B60-09780449D634}"/>
          </ac:picMkLst>
        </pc:picChg>
        <pc:picChg chg="del">
          <ac:chgData name="Francesco Barbano" userId="S::francesco.barbano3@unibo.it::0c6a8718-d045-483f-8118-2e1cb1328b9b" providerId="AD" clId="Web-{42503AC3-536F-CA8F-C36C-95F03E684D80}" dt="2023-01-16T11:28:25.786" v="2210"/>
          <ac:picMkLst>
            <pc:docMk/>
            <pc:sldMk cId="4256732422" sldId="269"/>
            <ac:picMk id="6" creationId="{3322033C-00A7-A68E-949B-472675917A81}"/>
          </ac:picMkLst>
        </pc:picChg>
        <pc:picChg chg="mod">
          <ac:chgData name="Francesco Barbano" userId="S::francesco.barbano3@unibo.it::0c6a8718-d045-483f-8118-2e1cb1328b9b" providerId="AD" clId="Web-{42503AC3-536F-CA8F-C36C-95F03E684D80}" dt="2023-01-16T11:33:04.536" v="2274" actId="1076"/>
          <ac:picMkLst>
            <pc:docMk/>
            <pc:sldMk cId="4256732422" sldId="269"/>
            <ac:picMk id="12" creationId="{569AFAE2-989E-2BF2-EAC2-1B378912C0A6}"/>
          </ac:picMkLst>
        </pc:picChg>
        <pc:picChg chg="mod">
          <ac:chgData name="Francesco Barbano" userId="S::francesco.barbano3@unibo.it::0c6a8718-d045-483f-8118-2e1cb1328b9b" providerId="AD" clId="Web-{42503AC3-536F-CA8F-C36C-95F03E684D80}" dt="2023-01-16T11:33:04.536" v="2275" actId="1076"/>
          <ac:picMkLst>
            <pc:docMk/>
            <pc:sldMk cId="4256732422" sldId="269"/>
            <ac:picMk id="13" creationId="{4C7EC48A-B18F-CCB4-5D29-05F6EFBCF9B6}"/>
          </ac:picMkLst>
        </pc:picChg>
        <pc:picChg chg="add mod">
          <ac:chgData name="Francesco Barbano" userId="S::francesco.barbano3@unibo.it::0c6a8718-d045-483f-8118-2e1cb1328b9b" providerId="AD" clId="Web-{42503AC3-536F-CA8F-C36C-95F03E684D80}" dt="2023-01-16T11:28:43.443" v="2214"/>
          <ac:picMkLst>
            <pc:docMk/>
            <pc:sldMk cId="4256732422" sldId="269"/>
            <ac:picMk id="14" creationId="{9D7418EF-10D3-14FE-8C2F-2CFEDFA8C2E0}"/>
          </ac:picMkLst>
        </pc:picChg>
        <pc:picChg chg="add mod">
          <ac:chgData name="Francesco Barbano" userId="S::francesco.barbano3@unibo.it::0c6a8718-d045-483f-8118-2e1cb1328b9b" providerId="AD" clId="Web-{42503AC3-536F-CA8F-C36C-95F03E684D80}" dt="2023-01-16T11:33:04.567" v="2280" actId="1076"/>
          <ac:picMkLst>
            <pc:docMk/>
            <pc:sldMk cId="4256732422" sldId="269"/>
            <ac:picMk id="20" creationId="{53C63D12-1958-6A81-AE6E-F25BE20245BB}"/>
          </ac:picMkLst>
        </pc:picChg>
        <pc:picChg chg="add mod">
          <ac:chgData name="Francesco Barbano" userId="S::francesco.barbano3@unibo.it::0c6a8718-d045-483f-8118-2e1cb1328b9b" providerId="AD" clId="Web-{42503AC3-536F-CA8F-C36C-95F03E684D80}" dt="2023-01-16T11:33:04.567" v="2281" actId="1076"/>
          <ac:picMkLst>
            <pc:docMk/>
            <pc:sldMk cId="4256732422" sldId="269"/>
            <ac:picMk id="21" creationId="{152B3009-30A8-E6A2-EB44-745AE27A0B86}"/>
          </ac:picMkLst>
        </pc:picChg>
        <pc:picChg chg="add mod">
          <ac:chgData name="Francesco Barbano" userId="S::francesco.barbano3@unibo.it::0c6a8718-d045-483f-8118-2e1cb1328b9b" providerId="AD" clId="Web-{42503AC3-536F-CA8F-C36C-95F03E684D80}" dt="2023-01-16T11:34:21.822" v="2285" actId="1076"/>
          <ac:picMkLst>
            <pc:docMk/>
            <pc:sldMk cId="4256732422" sldId="269"/>
            <ac:picMk id="22" creationId="{11FB1D0A-9921-3438-D19B-A8155A34A6BA}"/>
          </ac:picMkLst>
        </pc:picChg>
      </pc:sldChg>
      <pc:sldChg chg="addSp delSp modSp new">
        <pc:chgData name="Francesco Barbano" userId="S::francesco.barbano3@unibo.it::0c6a8718-d045-483f-8118-2e1cb1328b9b" providerId="AD" clId="Web-{42503AC3-536F-CA8F-C36C-95F03E684D80}" dt="2023-01-16T14:31:16.263" v="2591" actId="1076"/>
        <pc:sldMkLst>
          <pc:docMk/>
          <pc:sldMk cId="1970378119" sldId="270"/>
        </pc:sldMkLst>
        <pc:spChg chg="mod">
          <ac:chgData name="Francesco Barbano" userId="S::francesco.barbano3@unibo.it::0c6a8718-d045-483f-8118-2e1cb1328b9b" providerId="AD" clId="Web-{42503AC3-536F-CA8F-C36C-95F03E684D80}" dt="2023-01-16T14:16:31.397" v="2301" actId="20577"/>
          <ac:spMkLst>
            <pc:docMk/>
            <pc:sldMk cId="1970378119" sldId="270"/>
            <ac:spMk id="2" creationId="{E05858DA-FFAF-3E17-EC3C-31620256EB39}"/>
          </ac:spMkLst>
        </pc:spChg>
        <pc:spChg chg="mod">
          <ac:chgData name="Francesco Barbano" userId="S::francesco.barbano3@unibo.it::0c6a8718-d045-483f-8118-2e1cb1328b9b" providerId="AD" clId="Web-{42503AC3-536F-CA8F-C36C-95F03E684D80}" dt="2023-01-16T14:31:07.153" v="2588" actId="20577"/>
          <ac:spMkLst>
            <pc:docMk/>
            <pc:sldMk cId="1970378119" sldId="270"/>
            <ac:spMk id="3" creationId="{25E337C2-9279-DF55-62FC-4204D0221D59}"/>
          </ac:spMkLst>
        </pc:spChg>
        <pc:spChg chg="add mod">
          <ac:chgData name="Francesco Barbano" userId="S::francesco.barbano3@unibo.it::0c6a8718-d045-483f-8118-2e1cb1328b9b" providerId="AD" clId="Web-{42503AC3-536F-CA8F-C36C-95F03E684D80}" dt="2023-01-16T14:30:38.230" v="2575" actId="1076"/>
          <ac:spMkLst>
            <pc:docMk/>
            <pc:sldMk cId="1970378119" sldId="270"/>
            <ac:spMk id="11" creationId="{65D67E05-F056-3D37-2050-8004286540B7}"/>
          </ac:spMkLst>
        </pc:spChg>
        <pc:spChg chg="add mod">
          <ac:chgData name="Francesco Barbano" userId="S::francesco.barbano3@unibo.it::0c6a8718-d045-483f-8118-2e1cb1328b9b" providerId="AD" clId="Web-{42503AC3-536F-CA8F-C36C-95F03E684D80}" dt="2023-01-16T14:30:38.246" v="2576" actId="1076"/>
          <ac:spMkLst>
            <pc:docMk/>
            <pc:sldMk cId="1970378119" sldId="270"/>
            <ac:spMk id="13" creationId="{5AED82CE-15F4-D786-0DC0-E8E2F3BA0512}"/>
          </ac:spMkLst>
        </pc:spChg>
        <pc:spChg chg="add mod">
          <ac:chgData name="Francesco Barbano" userId="S::francesco.barbano3@unibo.it::0c6a8718-d045-483f-8118-2e1cb1328b9b" providerId="AD" clId="Web-{42503AC3-536F-CA8F-C36C-95F03E684D80}" dt="2023-01-16T14:30:38.246" v="2577" actId="1076"/>
          <ac:spMkLst>
            <pc:docMk/>
            <pc:sldMk cId="1970378119" sldId="270"/>
            <ac:spMk id="15" creationId="{2EE264A1-2BEA-8918-2631-99C999B1439B}"/>
          </ac:spMkLst>
        </pc:spChg>
        <pc:spChg chg="add mod">
          <ac:chgData name="Francesco Barbano" userId="S::francesco.barbano3@unibo.it::0c6a8718-d045-483f-8118-2e1cb1328b9b" providerId="AD" clId="Web-{42503AC3-536F-CA8F-C36C-95F03E684D80}" dt="2023-01-16T14:30:38.246" v="2578" actId="1076"/>
          <ac:spMkLst>
            <pc:docMk/>
            <pc:sldMk cId="1970378119" sldId="270"/>
            <ac:spMk id="17" creationId="{7F957C9E-29BC-D3CC-0C5D-42A1FA441EB5}"/>
          </ac:spMkLst>
        </pc:spChg>
        <pc:spChg chg="add del mod">
          <ac:chgData name="Francesco Barbano" userId="S::francesco.barbano3@unibo.it::0c6a8718-d045-483f-8118-2e1cb1328b9b" providerId="AD" clId="Web-{42503AC3-536F-CA8F-C36C-95F03E684D80}" dt="2023-01-16T14:29:54.291" v="2566"/>
          <ac:spMkLst>
            <pc:docMk/>
            <pc:sldMk cId="1970378119" sldId="270"/>
            <ac:spMk id="19" creationId="{49FFC368-7F53-141B-DC3E-AB6185069584}"/>
          </ac:spMkLst>
        </pc:spChg>
        <pc:spChg chg="add del mod">
          <ac:chgData name="Francesco Barbano" userId="S::francesco.barbano3@unibo.it::0c6a8718-d045-483f-8118-2e1cb1328b9b" providerId="AD" clId="Web-{42503AC3-536F-CA8F-C36C-95F03E684D80}" dt="2023-01-16T14:29:44.009" v="2563"/>
          <ac:spMkLst>
            <pc:docMk/>
            <pc:sldMk cId="1970378119" sldId="270"/>
            <ac:spMk id="29" creationId="{D897C6F5-A8C8-0E25-2B5F-3480E3ED0BBC}"/>
          </ac:spMkLst>
        </pc:spChg>
        <pc:spChg chg="add del mod">
          <ac:chgData name="Francesco Barbano" userId="S::francesco.barbano3@unibo.it::0c6a8718-d045-483f-8118-2e1cb1328b9b" providerId="AD" clId="Web-{42503AC3-536F-CA8F-C36C-95F03E684D80}" dt="2023-01-16T14:29:54.259" v="2564"/>
          <ac:spMkLst>
            <pc:docMk/>
            <pc:sldMk cId="1970378119" sldId="270"/>
            <ac:spMk id="31" creationId="{A6484F85-B1E2-E62D-ECAB-4E8023ABE2E1}"/>
          </ac:spMkLst>
        </pc:spChg>
        <pc:spChg chg="add del mod">
          <ac:chgData name="Francesco Barbano" userId="S::francesco.barbano3@unibo.it::0c6a8718-d045-483f-8118-2e1cb1328b9b" providerId="AD" clId="Web-{42503AC3-536F-CA8F-C36C-95F03E684D80}" dt="2023-01-16T14:29:56.197" v="2568"/>
          <ac:spMkLst>
            <pc:docMk/>
            <pc:sldMk cId="1970378119" sldId="270"/>
            <ac:spMk id="33" creationId="{82240FE1-9DFF-F5D4-1418-0692566D7994}"/>
          </ac:spMkLst>
        </pc:spChg>
        <pc:spChg chg="add mod">
          <ac:chgData name="Francesco Barbano" userId="S::francesco.barbano3@unibo.it::0c6a8718-d045-483f-8118-2e1cb1328b9b" providerId="AD" clId="Web-{42503AC3-536F-CA8F-C36C-95F03E684D80}" dt="2023-01-16T14:30:38.261" v="2582" actId="1076"/>
          <ac:spMkLst>
            <pc:docMk/>
            <pc:sldMk cId="1970378119" sldId="270"/>
            <ac:spMk id="35" creationId="{BEE8C9D0-7A32-E669-F4E0-4678CA3433C8}"/>
          </ac:spMkLst>
        </pc:spChg>
        <pc:picChg chg="add mod">
          <ac:chgData name="Francesco Barbano" userId="S::francesco.barbano3@unibo.it::0c6a8718-d045-483f-8118-2e1cb1328b9b" providerId="AD" clId="Web-{42503AC3-536F-CA8F-C36C-95F03E684D80}" dt="2023-01-16T14:31:16.247" v="2589" actId="1076"/>
          <ac:picMkLst>
            <pc:docMk/>
            <pc:sldMk cId="1970378119" sldId="270"/>
            <ac:picMk id="4" creationId="{AD373121-B0DB-7832-92B5-B9762C5698B9}"/>
          </ac:picMkLst>
        </pc:picChg>
        <pc:picChg chg="add mod">
          <ac:chgData name="Francesco Barbano" userId="S::francesco.barbano3@unibo.it::0c6a8718-d045-483f-8118-2e1cb1328b9b" providerId="AD" clId="Web-{42503AC3-536F-CA8F-C36C-95F03E684D80}" dt="2023-01-16T14:31:16.263" v="2590" actId="1076"/>
          <ac:picMkLst>
            <pc:docMk/>
            <pc:sldMk cId="1970378119" sldId="270"/>
            <ac:picMk id="5" creationId="{EC21298F-041B-0B35-1E59-A1CBE7E9A8B0}"/>
          </ac:picMkLst>
        </pc:picChg>
        <pc:picChg chg="add mod">
          <ac:chgData name="Francesco Barbano" userId="S::francesco.barbano3@unibo.it::0c6a8718-d045-483f-8118-2e1cb1328b9b" providerId="AD" clId="Web-{42503AC3-536F-CA8F-C36C-95F03E684D80}" dt="2023-01-16T14:31:16.263" v="2591" actId="1076"/>
          <ac:picMkLst>
            <pc:docMk/>
            <pc:sldMk cId="1970378119" sldId="270"/>
            <ac:picMk id="6" creationId="{3DC876DD-91FE-20BD-00E2-5854E9F74653}"/>
          </ac:picMkLst>
        </pc:picChg>
        <pc:picChg chg="add mod">
          <ac:chgData name="Francesco Barbano" userId="S::francesco.barbano3@unibo.it::0c6a8718-d045-483f-8118-2e1cb1328b9b" providerId="AD" clId="Web-{42503AC3-536F-CA8F-C36C-95F03E684D80}" dt="2023-01-16T14:27:26.175" v="2511" actId="1076"/>
          <ac:picMkLst>
            <pc:docMk/>
            <pc:sldMk cId="1970378119" sldId="270"/>
            <ac:picMk id="7" creationId="{BB44E52A-3889-191B-D008-D9388C4A4E71}"/>
          </ac:picMkLst>
        </pc:picChg>
        <pc:picChg chg="add mod">
          <ac:chgData name="Francesco Barbano" userId="S::francesco.barbano3@unibo.it::0c6a8718-d045-483f-8118-2e1cb1328b9b" providerId="AD" clId="Web-{42503AC3-536F-CA8F-C36C-95F03E684D80}" dt="2023-01-16T14:30:25.261" v="2572" actId="1076"/>
          <ac:picMkLst>
            <pc:docMk/>
            <pc:sldMk cId="1970378119" sldId="270"/>
            <ac:picMk id="8" creationId="{987F4FE1-1676-9717-EF48-07648CFFB985}"/>
          </ac:picMkLst>
        </pc:picChg>
        <pc:picChg chg="add mod">
          <ac:chgData name="Francesco Barbano" userId="S::francesco.barbano3@unibo.it::0c6a8718-d045-483f-8118-2e1cb1328b9b" providerId="AD" clId="Web-{42503AC3-536F-CA8F-C36C-95F03E684D80}" dt="2023-01-16T14:30:31.511" v="2574" actId="1076"/>
          <ac:picMkLst>
            <pc:docMk/>
            <pc:sldMk cId="1970378119" sldId="270"/>
            <ac:picMk id="9" creationId="{70F18F68-D496-DF98-489A-178561B2F083}"/>
          </ac:picMkLst>
        </pc:picChg>
        <pc:picChg chg="add mod">
          <ac:chgData name="Francesco Barbano" userId="S::francesco.barbano3@unibo.it::0c6a8718-d045-483f-8118-2e1cb1328b9b" providerId="AD" clId="Web-{42503AC3-536F-CA8F-C36C-95F03E684D80}" dt="2023-01-16T14:30:38.261" v="2579" actId="1076"/>
          <ac:picMkLst>
            <pc:docMk/>
            <pc:sldMk cId="1970378119" sldId="270"/>
            <ac:picMk id="21" creationId="{C5D4BCB7-7DD5-1330-2A17-F4E546C9E5DD}"/>
          </ac:picMkLst>
        </pc:picChg>
        <pc:picChg chg="add del mod">
          <ac:chgData name="Francesco Barbano" userId="S::francesco.barbano3@unibo.it::0c6a8718-d045-483f-8118-2e1cb1328b9b" providerId="AD" clId="Web-{42503AC3-536F-CA8F-C36C-95F03E684D80}" dt="2023-01-16T14:29:54.275" v="2565"/>
          <ac:picMkLst>
            <pc:docMk/>
            <pc:sldMk cId="1970378119" sldId="270"/>
            <ac:picMk id="23" creationId="{4D039FA2-F7D3-5E0B-30A8-CAB7D0AA99B9}"/>
          </ac:picMkLst>
        </pc:picChg>
        <pc:picChg chg="add mod">
          <ac:chgData name="Francesco Barbano" userId="S::francesco.barbano3@unibo.it::0c6a8718-d045-483f-8118-2e1cb1328b9b" providerId="AD" clId="Web-{42503AC3-536F-CA8F-C36C-95F03E684D80}" dt="2023-01-16T14:30:38.261" v="2580" actId="1076"/>
          <ac:picMkLst>
            <pc:docMk/>
            <pc:sldMk cId="1970378119" sldId="270"/>
            <ac:picMk id="25" creationId="{A9415195-682D-38DB-4E21-238A27E48B68}"/>
          </ac:picMkLst>
        </pc:picChg>
        <pc:picChg chg="add mod">
          <ac:chgData name="Francesco Barbano" userId="S::francesco.barbano3@unibo.it::0c6a8718-d045-483f-8118-2e1cb1328b9b" providerId="AD" clId="Web-{42503AC3-536F-CA8F-C36C-95F03E684D80}" dt="2023-01-16T14:30:38.261" v="2581" actId="1076"/>
          <ac:picMkLst>
            <pc:docMk/>
            <pc:sldMk cId="1970378119" sldId="270"/>
            <ac:picMk id="27" creationId="{8063CA5A-5275-41EC-E74E-DE5B92614AD0}"/>
          </ac:picMkLst>
        </pc:picChg>
        <pc:picChg chg="add del mod">
          <ac:chgData name="Francesco Barbano" userId="S::francesco.barbano3@unibo.it::0c6a8718-d045-483f-8118-2e1cb1328b9b" providerId="AD" clId="Web-{42503AC3-536F-CA8F-C36C-95F03E684D80}" dt="2023-01-16T14:29:54.306" v="2567"/>
          <ac:picMkLst>
            <pc:docMk/>
            <pc:sldMk cId="1970378119" sldId="270"/>
            <ac:picMk id="37" creationId="{722A6A38-BEAB-5F97-3B56-F65D623B5A10}"/>
          </ac:picMkLst>
        </pc:picChg>
        <pc:picChg chg="add mod">
          <ac:chgData name="Francesco Barbano" userId="S::francesco.barbano3@unibo.it::0c6a8718-d045-483f-8118-2e1cb1328b9b" providerId="AD" clId="Web-{42503AC3-536F-CA8F-C36C-95F03E684D80}" dt="2023-01-16T14:30:38.277" v="2583" actId="1076"/>
          <ac:picMkLst>
            <pc:docMk/>
            <pc:sldMk cId="1970378119" sldId="270"/>
            <ac:picMk id="39" creationId="{709503C8-C66D-5C3B-8C19-A902FF7C1604}"/>
          </ac:picMkLst>
        </pc:picChg>
        <pc:picChg chg="add mod">
          <ac:chgData name="Francesco Barbano" userId="S::francesco.barbano3@unibo.it::0c6a8718-d045-483f-8118-2e1cb1328b9b" providerId="AD" clId="Web-{42503AC3-536F-CA8F-C36C-95F03E684D80}" dt="2023-01-16T14:30:38.277" v="2584" actId="1076"/>
          <ac:picMkLst>
            <pc:docMk/>
            <pc:sldMk cId="1970378119" sldId="270"/>
            <ac:picMk id="41" creationId="{1BCF3DEF-7672-8991-0DCC-D3286258FBF4}"/>
          </ac:picMkLst>
        </pc:picChg>
      </pc:sldChg>
      <pc:sldChg chg="addSp delSp modSp add replId">
        <pc:chgData name="Francesco Barbano" userId="S::francesco.barbano3@unibo.it::0c6a8718-d045-483f-8118-2e1cb1328b9b" providerId="AD" clId="Web-{42503AC3-536F-CA8F-C36C-95F03E684D80}" dt="2023-01-16T14:46:00.019" v="2615"/>
        <pc:sldMkLst>
          <pc:docMk/>
          <pc:sldMk cId="3847533413" sldId="271"/>
        </pc:sldMkLst>
        <pc:spChg chg="mod">
          <ac:chgData name="Francesco Barbano" userId="S::francesco.barbano3@unibo.it::0c6a8718-d045-483f-8118-2e1cb1328b9b" providerId="AD" clId="Web-{42503AC3-536F-CA8F-C36C-95F03E684D80}" dt="2023-01-16T14:45:57.691" v="2614" actId="20577"/>
          <ac:spMkLst>
            <pc:docMk/>
            <pc:sldMk cId="3847533413" sldId="271"/>
            <ac:spMk id="2" creationId="{00000000-0000-0000-0000-000000000000}"/>
          </ac:spMkLst>
        </pc:spChg>
        <pc:spChg chg="del">
          <ac:chgData name="Francesco Barbano" userId="S::francesco.barbano3@unibo.it::0c6a8718-d045-483f-8118-2e1cb1328b9b" providerId="AD" clId="Web-{42503AC3-536F-CA8F-C36C-95F03E684D80}" dt="2023-01-16T14:45:46.534" v="2609"/>
          <ac:spMkLst>
            <pc:docMk/>
            <pc:sldMk cId="3847533413" sldId="271"/>
            <ac:spMk id="3" creationId="{00000000-0000-0000-0000-000000000000}"/>
          </ac:spMkLst>
        </pc:spChg>
        <pc:spChg chg="add del mod">
          <ac:chgData name="Francesco Barbano" userId="S::francesco.barbano3@unibo.it::0c6a8718-d045-483f-8118-2e1cb1328b9b" providerId="AD" clId="Web-{42503AC3-536F-CA8F-C36C-95F03E684D80}" dt="2023-01-16T14:46:00.019" v="2615"/>
          <ac:spMkLst>
            <pc:docMk/>
            <pc:sldMk cId="3847533413" sldId="271"/>
            <ac:spMk id="6" creationId="{BE9A0D55-6FBC-1A55-24DE-1414DDEBAF53}"/>
          </ac:spMkLst>
        </pc:spChg>
      </pc:sldChg>
      <pc:sldChg chg="modSp new">
        <pc:chgData name="Francesco Barbano" userId="S::francesco.barbano3@unibo.it::0c6a8718-d045-483f-8118-2e1cb1328b9b" providerId="AD" clId="Web-{42503AC3-536F-CA8F-C36C-95F03E684D80}" dt="2023-01-16T14:55:42.840" v="2892" actId="20577"/>
        <pc:sldMkLst>
          <pc:docMk/>
          <pc:sldMk cId="4145591979" sldId="272"/>
        </pc:sldMkLst>
        <pc:spChg chg="mod">
          <ac:chgData name="Francesco Barbano" userId="S::francesco.barbano3@unibo.it::0c6a8718-d045-483f-8118-2e1cb1328b9b" providerId="AD" clId="Web-{42503AC3-536F-CA8F-C36C-95F03E684D80}" dt="2023-01-16T14:46:42.489" v="2621" actId="20577"/>
          <ac:spMkLst>
            <pc:docMk/>
            <pc:sldMk cId="4145591979" sldId="272"/>
            <ac:spMk id="2" creationId="{2C19AB1D-691A-21FC-968F-CDA4B1EF0BCA}"/>
          </ac:spMkLst>
        </pc:spChg>
        <pc:spChg chg="mod">
          <ac:chgData name="Francesco Barbano" userId="S::francesco.barbano3@unibo.it::0c6a8718-d045-483f-8118-2e1cb1328b9b" providerId="AD" clId="Web-{42503AC3-536F-CA8F-C36C-95F03E684D80}" dt="2023-01-16T14:55:42.840" v="2892" actId="20577"/>
          <ac:spMkLst>
            <pc:docMk/>
            <pc:sldMk cId="4145591979" sldId="272"/>
            <ac:spMk id="3" creationId="{C3F8DAB8-BF0A-306B-D7EA-CB4B05564152}"/>
          </ac:spMkLst>
        </pc:spChg>
      </pc:sldChg>
      <pc:sldChg chg="modSp new">
        <pc:chgData name="Francesco Barbano" userId="S::francesco.barbano3@unibo.it::0c6a8718-d045-483f-8118-2e1cb1328b9b" providerId="AD" clId="Web-{42503AC3-536F-CA8F-C36C-95F03E684D80}" dt="2023-01-16T14:59:06.208" v="3136" actId="20577"/>
        <pc:sldMkLst>
          <pc:docMk/>
          <pc:sldMk cId="4239745650" sldId="273"/>
        </pc:sldMkLst>
        <pc:spChg chg="mod">
          <ac:chgData name="Francesco Barbano" userId="S::francesco.barbano3@unibo.it::0c6a8718-d045-483f-8118-2e1cb1328b9b" providerId="AD" clId="Web-{42503AC3-536F-CA8F-C36C-95F03E684D80}" dt="2023-01-16T14:55:53.747" v="2897" actId="20577"/>
          <ac:spMkLst>
            <pc:docMk/>
            <pc:sldMk cId="4239745650" sldId="273"/>
            <ac:spMk id="2" creationId="{0A8F69B6-A580-6BD4-6E08-750B1538B74C}"/>
          </ac:spMkLst>
        </pc:spChg>
        <pc:spChg chg="mod">
          <ac:chgData name="Francesco Barbano" userId="S::francesco.barbano3@unibo.it::0c6a8718-d045-483f-8118-2e1cb1328b9b" providerId="AD" clId="Web-{42503AC3-536F-CA8F-C36C-95F03E684D80}" dt="2023-01-16T14:59:06.208" v="3136" actId="20577"/>
          <ac:spMkLst>
            <pc:docMk/>
            <pc:sldMk cId="4239745650" sldId="273"/>
            <ac:spMk id="3" creationId="{786E56E8-9BFB-A048-0C5F-DD9EB882E9DB}"/>
          </ac:spMkLst>
        </pc:spChg>
      </pc:sldChg>
      <pc:sldChg chg="modSp new">
        <pc:chgData name="Francesco Barbano" userId="S::francesco.barbano3@unibo.it::0c6a8718-d045-483f-8118-2e1cb1328b9b" providerId="AD" clId="Web-{42503AC3-536F-CA8F-C36C-95F03E684D80}" dt="2023-01-16T15:54:03.854" v="3293" actId="20577"/>
        <pc:sldMkLst>
          <pc:docMk/>
          <pc:sldMk cId="194896701" sldId="274"/>
        </pc:sldMkLst>
        <pc:spChg chg="mod">
          <ac:chgData name="Francesco Barbano" userId="S::francesco.barbano3@unibo.it::0c6a8718-d045-483f-8118-2e1cb1328b9b" providerId="AD" clId="Web-{42503AC3-536F-CA8F-C36C-95F03E684D80}" dt="2023-01-16T15:49:38.707" v="3157" actId="20577"/>
          <ac:spMkLst>
            <pc:docMk/>
            <pc:sldMk cId="194896701" sldId="274"/>
            <ac:spMk id="2" creationId="{507FCDB4-C029-1C5C-C093-D1D60E559718}"/>
          </ac:spMkLst>
        </pc:spChg>
        <pc:spChg chg="mod">
          <ac:chgData name="Francesco Barbano" userId="S::francesco.barbano3@unibo.it::0c6a8718-d045-483f-8118-2e1cb1328b9b" providerId="AD" clId="Web-{42503AC3-536F-CA8F-C36C-95F03E684D80}" dt="2023-01-16T15:54:03.854" v="3293" actId="20577"/>
          <ac:spMkLst>
            <pc:docMk/>
            <pc:sldMk cId="194896701" sldId="274"/>
            <ac:spMk id="3" creationId="{02DE2D85-2AE6-E1A1-3D73-CB10C19C927A}"/>
          </ac:spMkLst>
        </pc:spChg>
      </pc:sldChg>
      <pc:sldChg chg="modSp new">
        <pc:chgData name="Francesco Barbano" userId="S::francesco.barbano3@unibo.it::0c6a8718-d045-483f-8118-2e1cb1328b9b" providerId="AD" clId="Web-{42503AC3-536F-CA8F-C36C-95F03E684D80}" dt="2023-01-16T15:58:29" v="3508" actId="20577"/>
        <pc:sldMkLst>
          <pc:docMk/>
          <pc:sldMk cId="2336306162" sldId="275"/>
        </pc:sldMkLst>
        <pc:spChg chg="mod">
          <ac:chgData name="Francesco Barbano" userId="S::francesco.barbano3@unibo.it::0c6a8718-d045-483f-8118-2e1cb1328b9b" providerId="AD" clId="Web-{42503AC3-536F-CA8F-C36C-95F03E684D80}" dt="2023-01-16T15:54:48.339" v="3298" actId="20577"/>
          <ac:spMkLst>
            <pc:docMk/>
            <pc:sldMk cId="2336306162" sldId="275"/>
            <ac:spMk id="2" creationId="{F36A5225-55B2-4D4F-41F0-C24787A5B8DD}"/>
          </ac:spMkLst>
        </pc:spChg>
        <pc:spChg chg="mod">
          <ac:chgData name="Francesco Barbano" userId="S::francesco.barbano3@unibo.it::0c6a8718-d045-483f-8118-2e1cb1328b9b" providerId="AD" clId="Web-{42503AC3-536F-CA8F-C36C-95F03E684D80}" dt="2023-01-16T15:58:29" v="3508" actId="20577"/>
          <ac:spMkLst>
            <pc:docMk/>
            <pc:sldMk cId="2336306162" sldId="275"/>
            <ac:spMk id="3" creationId="{7B18C3F6-5F3C-6717-91C9-6C0F6DE1771A}"/>
          </ac:spMkLst>
        </pc:spChg>
      </pc:sldChg>
      <pc:sldChg chg="addSp modSp new">
        <pc:chgData name="Francesco Barbano" userId="S::francesco.barbano3@unibo.it::0c6a8718-d045-483f-8118-2e1cb1328b9b" providerId="AD" clId="Web-{42503AC3-536F-CA8F-C36C-95F03E684D80}" dt="2023-01-16T16:06:52.511" v="3662"/>
        <pc:sldMkLst>
          <pc:docMk/>
          <pc:sldMk cId="3299280884" sldId="276"/>
        </pc:sldMkLst>
        <pc:spChg chg="mod">
          <ac:chgData name="Francesco Barbano" userId="S::francesco.barbano3@unibo.it::0c6a8718-d045-483f-8118-2e1cb1328b9b" providerId="AD" clId="Web-{42503AC3-536F-CA8F-C36C-95F03E684D80}" dt="2023-01-16T16:01:44.442" v="3562" actId="20577"/>
          <ac:spMkLst>
            <pc:docMk/>
            <pc:sldMk cId="3299280884" sldId="276"/>
            <ac:spMk id="2" creationId="{BA619DA1-0215-439D-D2E2-9CABF0AB783F}"/>
          </ac:spMkLst>
        </pc:spChg>
        <pc:spChg chg="mod">
          <ac:chgData name="Francesco Barbano" userId="S::francesco.barbano3@unibo.it::0c6a8718-d045-483f-8118-2e1cb1328b9b" providerId="AD" clId="Web-{42503AC3-536F-CA8F-C36C-95F03E684D80}" dt="2023-01-16T16:06:40.574" v="3652" actId="20577"/>
          <ac:spMkLst>
            <pc:docMk/>
            <pc:sldMk cId="3299280884" sldId="276"/>
            <ac:spMk id="3" creationId="{2210E548-1454-42F6-BE4A-9A067ECD1619}"/>
          </ac:spMkLst>
        </pc:spChg>
        <pc:spChg chg="add">
          <ac:chgData name="Francesco Barbano" userId="S::francesco.barbano3@unibo.it::0c6a8718-d045-483f-8118-2e1cb1328b9b" providerId="AD" clId="Web-{42503AC3-536F-CA8F-C36C-95F03E684D80}" dt="2023-01-16T16:06:52.418" v="3653"/>
          <ac:spMkLst>
            <pc:docMk/>
            <pc:sldMk cId="3299280884" sldId="276"/>
            <ac:spMk id="5" creationId="{FEF75B03-3648-4283-FFF9-49F2412DD7A6}"/>
          </ac:spMkLst>
        </pc:spChg>
        <pc:spChg chg="add">
          <ac:chgData name="Francesco Barbano" userId="S::francesco.barbano3@unibo.it::0c6a8718-d045-483f-8118-2e1cb1328b9b" providerId="AD" clId="Web-{42503AC3-536F-CA8F-C36C-95F03E684D80}" dt="2023-01-16T16:06:52.418" v="3654"/>
          <ac:spMkLst>
            <pc:docMk/>
            <pc:sldMk cId="3299280884" sldId="276"/>
            <ac:spMk id="7" creationId="{585230C3-A1A3-7B7B-FA07-AB069B47B76B}"/>
          </ac:spMkLst>
        </pc:spChg>
        <pc:spChg chg="add">
          <ac:chgData name="Francesco Barbano" userId="S::francesco.barbano3@unibo.it::0c6a8718-d045-483f-8118-2e1cb1328b9b" providerId="AD" clId="Web-{42503AC3-536F-CA8F-C36C-95F03E684D80}" dt="2023-01-16T16:06:52.433" v="3655"/>
          <ac:spMkLst>
            <pc:docMk/>
            <pc:sldMk cId="3299280884" sldId="276"/>
            <ac:spMk id="9" creationId="{43F612B6-5924-99DF-C54E-1A81479F022A}"/>
          </ac:spMkLst>
        </pc:spChg>
        <pc:spChg chg="add">
          <ac:chgData name="Francesco Barbano" userId="S::francesco.barbano3@unibo.it::0c6a8718-d045-483f-8118-2e1cb1328b9b" providerId="AD" clId="Web-{42503AC3-536F-CA8F-C36C-95F03E684D80}" dt="2023-01-16T16:06:52.449" v="3656"/>
          <ac:spMkLst>
            <pc:docMk/>
            <pc:sldMk cId="3299280884" sldId="276"/>
            <ac:spMk id="11" creationId="{3BAA2F54-28A3-538D-CAE3-07D0B3FBDDC3}"/>
          </ac:spMkLst>
        </pc:spChg>
        <pc:spChg chg="add">
          <ac:chgData name="Francesco Barbano" userId="S::francesco.barbano3@unibo.it::0c6a8718-d045-483f-8118-2e1cb1328b9b" providerId="AD" clId="Web-{42503AC3-536F-CA8F-C36C-95F03E684D80}" dt="2023-01-16T16:06:52.480" v="3660"/>
          <ac:spMkLst>
            <pc:docMk/>
            <pc:sldMk cId="3299280884" sldId="276"/>
            <ac:spMk id="19" creationId="{CE64F585-83AC-E985-6B1B-D136BB8F1753}"/>
          </ac:spMkLst>
        </pc:spChg>
        <pc:picChg chg="add">
          <ac:chgData name="Francesco Barbano" userId="S::francesco.barbano3@unibo.it::0c6a8718-d045-483f-8118-2e1cb1328b9b" providerId="AD" clId="Web-{42503AC3-536F-CA8F-C36C-95F03E684D80}" dt="2023-01-16T16:06:52.449" v="3657"/>
          <ac:picMkLst>
            <pc:docMk/>
            <pc:sldMk cId="3299280884" sldId="276"/>
            <ac:picMk id="13" creationId="{2FDA0ECB-1E7D-94F8-9762-273A3ACC3CA8}"/>
          </ac:picMkLst>
        </pc:picChg>
        <pc:picChg chg="add">
          <ac:chgData name="Francesco Barbano" userId="S::francesco.barbano3@unibo.it::0c6a8718-d045-483f-8118-2e1cb1328b9b" providerId="AD" clId="Web-{42503AC3-536F-CA8F-C36C-95F03E684D80}" dt="2023-01-16T16:06:52.465" v="3658"/>
          <ac:picMkLst>
            <pc:docMk/>
            <pc:sldMk cId="3299280884" sldId="276"/>
            <ac:picMk id="15" creationId="{00FC7D66-36DA-E17E-52F7-64B315034F9E}"/>
          </ac:picMkLst>
        </pc:picChg>
        <pc:picChg chg="add">
          <ac:chgData name="Francesco Barbano" userId="S::francesco.barbano3@unibo.it::0c6a8718-d045-483f-8118-2e1cb1328b9b" providerId="AD" clId="Web-{42503AC3-536F-CA8F-C36C-95F03E684D80}" dt="2023-01-16T16:06:52.480" v="3659"/>
          <ac:picMkLst>
            <pc:docMk/>
            <pc:sldMk cId="3299280884" sldId="276"/>
            <ac:picMk id="17" creationId="{F85C0095-0AF3-2C83-BB0F-AFD52035EC8B}"/>
          </ac:picMkLst>
        </pc:picChg>
        <pc:picChg chg="add">
          <ac:chgData name="Francesco Barbano" userId="S::francesco.barbano3@unibo.it::0c6a8718-d045-483f-8118-2e1cb1328b9b" providerId="AD" clId="Web-{42503AC3-536F-CA8F-C36C-95F03E684D80}" dt="2023-01-16T16:06:52.496" v="3661"/>
          <ac:picMkLst>
            <pc:docMk/>
            <pc:sldMk cId="3299280884" sldId="276"/>
            <ac:picMk id="21" creationId="{1726D06A-69AF-81FE-D9D3-191CCD35C30F}"/>
          </ac:picMkLst>
        </pc:picChg>
        <pc:picChg chg="add">
          <ac:chgData name="Francesco Barbano" userId="S::francesco.barbano3@unibo.it::0c6a8718-d045-483f-8118-2e1cb1328b9b" providerId="AD" clId="Web-{42503AC3-536F-CA8F-C36C-95F03E684D80}" dt="2023-01-16T16:06:52.511" v="3662"/>
          <ac:picMkLst>
            <pc:docMk/>
            <pc:sldMk cId="3299280884" sldId="276"/>
            <ac:picMk id="23" creationId="{7DC75B75-7434-78F8-21A9-4EBB8D6D5D07}"/>
          </ac:picMkLst>
        </pc:picChg>
      </pc:sldChg>
      <pc:sldChg chg="addSp delSp modSp add replId">
        <pc:chgData name="Francesco Barbano" userId="S::francesco.barbano3@unibo.it::0c6a8718-d045-483f-8118-2e1cb1328b9b" providerId="AD" clId="Web-{42503AC3-536F-CA8F-C36C-95F03E684D80}" dt="2023-01-16T16:19:47.169" v="3984"/>
        <pc:sldMkLst>
          <pc:docMk/>
          <pc:sldMk cId="1353734381" sldId="277"/>
        </pc:sldMkLst>
        <pc:spChg chg="mod">
          <ac:chgData name="Francesco Barbano" userId="S::francesco.barbano3@unibo.it::0c6a8718-d045-483f-8118-2e1cb1328b9b" providerId="AD" clId="Web-{42503AC3-536F-CA8F-C36C-95F03E684D80}" dt="2023-01-16T16:17:53.761" v="3953" actId="20577"/>
          <ac:spMkLst>
            <pc:docMk/>
            <pc:sldMk cId="1353734381" sldId="277"/>
            <ac:spMk id="3" creationId="{2210E548-1454-42F6-BE4A-9A067ECD1619}"/>
          </ac:spMkLst>
        </pc:spChg>
        <pc:spChg chg="add mod">
          <ac:chgData name="Francesco Barbano" userId="S::francesco.barbano3@unibo.it::0c6a8718-d045-483f-8118-2e1cb1328b9b" providerId="AD" clId="Web-{42503AC3-536F-CA8F-C36C-95F03E684D80}" dt="2023-01-16T16:15:06.647" v="3939" actId="1076"/>
          <ac:spMkLst>
            <pc:docMk/>
            <pc:sldMk cId="1353734381" sldId="277"/>
            <ac:spMk id="4" creationId="{537AE07F-29BE-B014-5BA2-0AD3E5F70CB2}"/>
          </ac:spMkLst>
        </pc:spChg>
        <pc:spChg chg="mod">
          <ac:chgData name="Francesco Barbano" userId="S::francesco.barbano3@unibo.it::0c6a8718-d045-483f-8118-2e1cb1328b9b" providerId="AD" clId="Web-{42503AC3-536F-CA8F-C36C-95F03E684D80}" dt="2023-01-16T16:14:08.881" v="3929" actId="1076"/>
          <ac:spMkLst>
            <pc:docMk/>
            <pc:sldMk cId="1353734381" sldId="277"/>
            <ac:spMk id="5" creationId="{FEF75B03-3648-4283-FFF9-49F2412DD7A6}"/>
          </ac:spMkLst>
        </pc:spChg>
        <pc:spChg chg="del">
          <ac:chgData name="Francesco Barbano" userId="S::francesco.barbano3@unibo.it::0c6a8718-d045-483f-8118-2e1cb1328b9b" providerId="AD" clId="Web-{42503AC3-536F-CA8F-C36C-95F03E684D80}" dt="2023-01-16T16:19:47.169" v="3984"/>
          <ac:spMkLst>
            <pc:docMk/>
            <pc:sldMk cId="1353734381" sldId="277"/>
            <ac:spMk id="7" creationId="{585230C3-A1A3-7B7B-FA07-AB069B47B76B}"/>
          </ac:spMkLst>
        </pc:spChg>
        <pc:spChg chg="del">
          <ac:chgData name="Francesco Barbano" userId="S::francesco.barbano3@unibo.it::0c6a8718-d045-483f-8118-2e1cb1328b9b" providerId="AD" clId="Web-{42503AC3-536F-CA8F-C36C-95F03E684D80}" dt="2023-01-16T16:19:47.169" v="3983"/>
          <ac:spMkLst>
            <pc:docMk/>
            <pc:sldMk cId="1353734381" sldId="277"/>
            <ac:spMk id="9" creationId="{43F612B6-5924-99DF-C54E-1A81479F022A}"/>
          </ac:spMkLst>
        </pc:spChg>
        <pc:spChg chg="add mod">
          <ac:chgData name="Francesco Barbano" userId="S::francesco.barbano3@unibo.it::0c6a8718-d045-483f-8118-2e1cb1328b9b" providerId="AD" clId="Web-{42503AC3-536F-CA8F-C36C-95F03E684D80}" dt="2023-01-16T16:18:07.870" v="3957" actId="1076"/>
          <ac:spMkLst>
            <pc:docMk/>
            <pc:sldMk cId="1353734381" sldId="277"/>
            <ac:spMk id="10" creationId="{33B43E5B-1DB6-77FA-71A3-4B079C11C29B}"/>
          </ac:spMkLst>
        </pc:spChg>
        <pc:spChg chg="mod">
          <ac:chgData name="Francesco Barbano" userId="S::francesco.barbano3@unibo.it::0c6a8718-d045-483f-8118-2e1cb1328b9b" providerId="AD" clId="Web-{42503AC3-536F-CA8F-C36C-95F03E684D80}" dt="2023-01-16T16:15:01.382" v="3938" actId="1076"/>
          <ac:spMkLst>
            <pc:docMk/>
            <pc:sldMk cId="1353734381" sldId="277"/>
            <ac:spMk id="11" creationId="{3BAA2F54-28A3-538D-CAE3-07D0B3FBDDC3}"/>
          </ac:spMkLst>
        </pc:spChg>
        <pc:spChg chg="add mod">
          <ac:chgData name="Francesco Barbano" userId="S::francesco.barbano3@unibo.it::0c6a8718-d045-483f-8118-2e1cb1328b9b" providerId="AD" clId="Web-{42503AC3-536F-CA8F-C36C-95F03E684D80}" dt="2023-01-16T16:18:22.605" v="3961" actId="688"/>
          <ac:spMkLst>
            <pc:docMk/>
            <pc:sldMk cId="1353734381" sldId="277"/>
            <ac:spMk id="12" creationId="{66FB302E-9654-EEBE-4C7F-445A03A367DE}"/>
          </ac:spMkLst>
        </pc:spChg>
        <pc:spChg chg="add mod">
          <ac:chgData name="Francesco Barbano" userId="S::francesco.barbano3@unibo.it::0c6a8718-d045-483f-8118-2e1cb1328b9b" providerId="AD" clId="Web-{42503AC3-536F-CA8F-C36C-95F03E684D80}" dt="2023-01-16T16:18:37.730" v="3964" actId="1076"/>
          <ac:spMkLst>
            <pc:docMk/>
            <pc:sldMk cId="1353734381" sldId="277"/>
            <ac:spMk id="14" creationId="{3A396A71-3CD3-E023-7B2C-0C0381B3E071}"/>
          </ac:spMkLst>
        </pc:spChg>
        <pc:spChg chg="add mod">
          <ac:chgData name="Francesco Barbano" userId="S::francesco.barbano3@unibo.it::0c6a8718-d045-483f-8118-2e1cb1328b9b" providerId="AD" clId="Web-{42503AC3-536F-CA8F-C36C-95F03E684D80}" dt="2023-01-16T16:18:55.418" v="3969" actId="1076"/>
          <ac:spMkLst>
            <pc:docMk/>
            <pc:sldMk cId="1353734381" sldId="277"/>
            <ac:spMk id="16" creationId="{93EF9984-AAEA-A8F3-9682-909B04191430}"/>
          </ac:spMkLst>
        </pc:spChg>
        <pc:spChg chg="add del">
          <ac:chgData name="Francesco Barbano" userId="S::francesco.barbano3@unibo.it::0c6a8718-d045-483f-8118-2e1cb1328b9b" providerId="AD" clId="Web-{42503AC3-536F-CA8F-C36C-95F03E684D80}" dt="2023-01-16T16:18:43.855" v="3967"/>
          <ac:spMkLst>
            <pc:docMk/>
            <pc:sldMk cId="1353734381" sldId="277"/>
            <ac:spMk id="18" creationId="{19714AF5-11DD-4E26-E568-A70FD8D38E3A}"/>
          </ac:spMkLst>
        </pc:spChg>
        <pc:spChg chg="mod">
          <ac:chgData name="Francesco Barbano" userId="S::francesco.barbano3@unibo.it::0c6a8718-d045-483f-8118-2e1cb1328b9b" providerId="AD" clId="Web-{42503AC3-536F-CA8F-C36C-95F03E684D80}" dt="2023-01-16T16:15:37.383" v="3941" actId="1076"/>
          <ac:spMkLst>
            <pc:docMk/>
            <pc:sldMk cId="1353734381" sldId="277"/>
            <ac:spMk id="19" creationId="{CE64F585-83AC-E985-6B1B-D136BB8F1753}"/>
          </ac:spMkLst>
        </pc:spChg>
        <pc:spChg chg="add mod">
          <ac:chgData name="Francesco Barbano" userId="S::francesco.barbano3@unibo.it::0c6a8718-d045-483f-8118-2e1cb1328b9b" providerId="AD" clId="Web-{42503AC3-536F-CA8F-C36C-95F03E684D80}" dt="2023-01-16T16:19:08.012" v="3972" actId="1076"/>
          <ac:spMkLst>
            <pc:docMk/>
            <pc:sldMk cId="1353734381" sldId="277"/>
            <ac:spMk id="20" creationId="{7FD037C2-8210-4A53-FCF1-A3998F1F33D3}"/>
          </ac:spMkLst>
        </pc:spChg>
        <pc:spChg chg="add mod">
          <ac:chgData name="Francesco Barbano" userId="S::francesco.barbano3@unibo.it::0c6a8718-d045-483f-8118-2e1cb1328b9b" providerId="AD" clId="Web-{42503AC3-536F-CA8F-C36C-95F03E684D80}" dt="2023-01-16T16:19:30.403" v="3977" actId="1076"/>
          <ac:spMkLst>
            <pc:docMk/>
            <pc:sldMk cId="1353734381" sldId="277"/>
            <ac:spMk id="22" creationId="{8DAE4230-54A4-9238-2740-83C2BCAD6227}"/>
          </ac:spMkLst>
        </pc:spChg>
        <pc:picChg chg="del">
          <ac:chgData name="Francesco Barbano" userId="S::francesco.barbano3@unibo.it::0c6a8718-d045-483f-8118-2e1cb1328b9b" providerId="AD" clId="Web-{42503AC3-536F-CA8F-C36C-95F03E684D80}" dt="2023-01-16T16:19:47.169" v="3982"/>
          <ac:picMkLst>
            <pc:docMk/>
            <pc:sldMk cId="1353734381" sldId="277"/>
            <ac:picMk id="13" creationId="{2FDA0ECB-1E7D-94F8-9762-273A3ACC3CA8}"/>
          </ac:picMkLst>
        </pc:picChg>
        <pc:picChg chg="del">
          <ac:chgData name="Francesco Barbano" userId="S::francesco.barbano3@unibo.it::0c6a8718-d045-483f-8118-2e1cb1328b9b" providerId="AD" clId="Web-{42503AC3-536F-CA8F-C36C-95F03E684D80}" dt="2023-01-16T16:19:47.169" v="3981"/>
          <ac:picMkLst>
            <pc:docMk/>
            <pc:sldMk cId="1353734381" sldId="277"/>
            <ac:picMk id="15" creationId="{00FC7D66-36DA-E17E-52F7-64B315034F9E}"/>
          </ac:picMkLst>
        </pc:picChg>
        <pc:picChg chg="del">
          <ac:chgData name="Francesco Barbano" userId="S::francesco.barbano3@unibo.it::0c6a8718-d045-483f-8118-2e1cb1328b9b" providerId="AD" clId="Web-{42503AC3-536F-CA8F-C36C-95F03E684D80}" dt="2023-01-16T16:19:47.154" v="3980"/>
          <ac:picMkLst>
            <pc:docMk/>
            <pc:sldMk cId="1353734381" sldId="277"/>
            <ac:picMk id="17" creationId="{F85C0095-0AF3-2C83-BB0F-AFD52035EC8B}"/>
          </ac:picMkLst>
        </pc:picChg>
        <pc:picChg chg="del">
          <ac:chgData name="Francesco Barbano" userId="S::francesco.barbano3@unibo.it::0c6a8718-d045-483f-8118-2e1cb1328b9b" providerId="AD" clId="Web-{42503AC3-536F-CA8F-C36C-95F03E684D80}" dt="2023-01-16T16:19:47.154" v="3979"/>
          <ac:picMkLst>
            <pc:docMk/>
            <pc:sldMk cId="1353734381" sldId="277"/>
            <ac:picMk id="21" creationId="{1726D06A-69AF-81FE-D9D3-191CCD35C30F}"/>
          </ac:picMkLst>
        </pc:picChg>
        <pc:picChg chg="mod">
          <ac:chgData name="Francesco Barbano" userId="S::francesco.barbano3@unibo.it::0c6a8718-d045-483f-8118-2e1cb1328b9b" providerId="AD" clId="Web-{42503AC3-536F-CA8F-C36C-95F03E684D80}" dt="2023-01-16T16:14:24.756" v="3932" actId="1076"/>
          <ac:picMkLst>
            <pc:docMk/>
            <pc:sldMk cId="1353734381" sldId="277"/>
            <ac:picMk id="23" creationId="{7DC75B75-7434-78F8-21A9-4EBB8D6D5D07}"/>
          </ac:picMkLst>
        </pc:picChg>
        <pc:cxnChg chg="add mod">
          <ac:chgData name="Francesco Barbano" userId="S::francesco.barbano3@unibo.it::0c6a8718-d045-483f-8118-2e1cb1328b9b" providerId="AD" clId="Web-{42503AC3-536F-CA8F-C36C-95F03E684D80}" dt="2023-01-16T16:19:38.404" v="3978" actId="14100"/>
          <ac:cxnSpMkLst>
            <pc:docMk/>
            <pc:sldMk cId="1353734381" sldId="277"/>
            <ac:cxnSpMk id="6" creationId="{118640C9-3246-8007-D88D-500D7EF3EEDD}"/>
          </ac:cxnSpMkLst>
        </pc:cxnChg>
        <pc:cxnChg chg="add mod">
          <ac:chgData name="Francesco Barbano" userId="S::francesco.barbano3@unibo.it::0c6a8718-d045-483f-8118-2e1cb1328b9b" providerId="AD" clId="Web-{42503AC3-536F-CA8F-C36C-95F03E684D80}" dt="2023-01-16T16:16:17.071" v="3948" actId="1076"/>
          <ac:cxnSpMkLst>
            <pc:docMk/>
            <pc:sldMk cId="1353734381" sldId="277"/>
            <ac:cxnSpMk id="8" creationId="{1522E6AA-115B-059E-9062-3B29FE51BE31}"/>
          </ac:cxnSpMkLst>
        </pc:cxnChg>
      </pc:sldChg>
      <pc:sldChg chg="new del">
        <pc:chgData name="Francesco Barbano" userId="S::francesco.barbano3@unibo.it::0c6a8718-d045-483f-8118-2e1cb1328b9b" providerId="AD" clId="Web-{42503AC3-536F-CA8F-C36C-95F03E684D80}" dt="2023-01-16T16:08:49.936" v="3664"/>
        <pc:sldMkLst>
          <pc:docMk/>
          <pc:sldMk cId="2161367497" sldId="277"/>
        </pc:sldMkLst>
      </pc:sldChg>
      <pc:sldChg chg="addSp delSp modSp add replId">
        <pc:chgData name="Francesco Barbano" userId="S::francesco.barbano3@unibo.it::0c6a8718-d045-483f-8118-2e1cb1328b9b" providerId="AD" clId="Web-{42503AC3-536F-CA8F-C36C-95F03E684D80}" dt="2023-01-16T16:22:04.188" v="4064"/>
        <pc:sldMkLst>
          <pc:docMk/>
          <pc:sldMk cId="1567047355" sldId="278"/>
        </pc:sldMkLst>
        <pc:spChg chg="mod">
          <ac:chgData name="Francesco Barbano" userId="S::francesco.barbano3@unibo.it::0c6a8718-d045-483f-8118-2e1cb1328b9b" providerId="AD" clId="Web-{42503AC3-536F-CA8F-C36C-95F03E684D80}" dt="2023-01-16T16:21:40.734" v="4053" actId="20577"/>
          <ac:spMkLst>
            <pc:docMk/>
            <pc:sldMk cId="1567047355" sldId="278"/>
            <ac:spMk id="3" creationId="{2210E548-1454-42F6-BE4A-9A067ECD1619}"/>
          </ac:spMkLst>
        </pc:spChg>
        <pc:spChg chg="del">
          <ac:chgData name="Francesco Barbano" userId="S::francesco.barbano3@unibo.it::0c6a8718-d045-483f-8118-2e1cb1328b9b" providerId="AD" clId="Web-{42503AC3-536F-CA8F-C36C-95F03E684D80}" dt="2023-01-16T16:21:41.625" v="4054"/>
          <ac:spMkLst>
            <pc:docMk/>
            <pc:sldMk cId="1567047355" sldId="278"/>
            <ac:spMk id="4" creationId="{537AE07F-29BE-B014-5BA2-0AD3E5F70CB2}"/>
          </ac:spMkLst>
        </pc:spChg>
        <pc:spChg chg="add">
          <ac:chgData name="Francesco Barbano" userId="S::francesco.barbano3@unibo.it::0c6a8718-d045-483f-8118-2e1cb1328b9b" providerId="AD" clId="Web-{42503AC3-536F-CA8F-C36C-95F03E684D80}" dt="2023-01-16T16:22:04.188" v="4064"/>
          <ac:spMkLst>
            <pc:docMk/>
            <pc:sldMk cId="1567047355" sldId="278"/>
            <ac:spMk id="7" creationId="{376A538C-2A64-E08C-B5AF-7CAF697D915C}"/>
          </ac:spMkLst>
        </pc:spChg>
        <pc:spChg chg="del">
          <ac:chgData name="Francesco Barbano" userId="S::francesco.barbano3@unibo.it::0c6a8718-d045-483f-8118-2e1cb1328b9b" providerId="AD" clId="Web-{42503AC3-536F-CA8F-C36C-95F03E684D80}" dt="2023-01-16T16:21:54.078" v="4063"/>
          <ac:spMkLst>
            <pc:docMk/>
            <pc:sldMk cId="1567047355" sldId="278"/>
            <ac:spMk id="10" creationId="{33B43E5B-1DB6-77FA-71A3-4B079C11C29B}"/>
          </ac:spMkLst>
        </pc:spChg>
        <pc:spChg chg="del">
          <ac:chgData name="Francesco Barbano" userId="S::francesco.barbano3@unibo.it::0c6a8718-d045-483f-8118-2e1cb1328b9b" providerId="AD" clId="Web-{42503AC3-536F-CA8F-C36C-95F03E684D80}" dt="2023-01-16T16:21:49.313" v="4060"/>
          <ac:spMkLst>
            <pc:docMk/>
            <pc:sldMk cId="1567047355" sldId="278"/>
            <ac:spMk id="12" creationId="{66FB302E-9654-EEBE-4C7F-445A03A367DE}"/>
          </ac:spMkLst>
        </pc:spChg>
        <pc:spChg chg="del">
          <ac:chgData name="Francesco Barbano" userId="S::francesco.barbano3@unibo.it::0c6a8718-d045-483f-8118-2e1cb1328b9b" providerId="AD" clId="Web-{42503AC3-536F-CA8F-C36C-95F03E684D80}" dt="2023-01-16T16:21:49.313" v="4059"/>
          <ac:spMkLst>
            <pc:docMk/>
            <pc:sldMk cId="1567047355" sldId="278"/>
            <ac:spMk id="14" creationId="{3A396A71-3CD3-E023-7B2C-0C0381B3E071}"/>
          </ac:spMkLst>
        </pc:spChg>
        <pc:spChg chg="del">
          <ac:chgData name="Francesco Barbano" userId="S::francesco.barbano3@unibo.it::0c6a8718-d045-483f-8118-2e1cb1328b9b" providerId="AD" clId="Web-{42503AC3-536F-CA8F-C36C-95F03E684D80}" dt="2023-01-16T16:21:49.313" v="4058"/>
          <ac:spMkLst>
            <pc:docMk/>
            <pc:sldMk cId="1567047355" sldId="278"/>
            <ac:spMk id="16" creationId="{93EF9984-AAEA-A8F3-9682-909B04191430}"/>
          </ac:spMkLst>
        </pc:spChg>
        <pc:spChg chg="del">
          <ac:chgData name="Francesco Barbano" userId="S::francesco.barbano3@unibo.it::0c6a8718-d045-483f-8118-2e1cb1328b9b" providerId="AD" clId="Web-{42503AC3-536F-CA8F-C36C-95F03E684D80}" dt="2023-01-16T16:21:49.313" v="4061"/>
          <ac:spMkLst>
            <pc:docMk/>
            <pc:sldMk cId="1567047355" sldId="278"/>
            <ac:spMk id="19" creationId="{CE64F585-83AC-E985-6B1B-D136BB8F1753}"/>
          </ac:spMkLst>
        </pc:spChg>
        <pc:spChg chg="del">
          <ac:chgData name="Francesco Barbano" userId="S::francesco.barbano3@unibo.it::0c6a8718-d045-483f-8118-2e1cb1328b9b" providerId="AD" clId="Web-{42503AC3-536F-CA8F-C36C-95F03E684D80}" dt="2023-01-16T16:21:49.313" v="4057"/>
          <ac:spMkLst>
            <pc:docMk/>
            <pc:sldMk cId="1567047355" sldId="278"/>
            <ac:spMk id="20" creationId="{7FD037C2-8210-4A53-FCF1-A3998F1F33D3}"/>
          </ac:spMkLst>
        </pc:spChg>
        <pc:spChg chg="del">
          <ac:chgData name="Francesco Barbano" userId="S::francesco.barbano3@unibo.it::0c6a8718-d045-483f-8118-2e1cb1328b9b" providerId="AD" clId="Web-{42503AC3-536F-CA8F-C36C-95F03E684D80}" dt="2023-01-16T16:21:49.313" v="4056"/>
          <ac:spMkLst>
            <pc:docMk/>
            <pc:sldMk cId="1567047355" sldId="278"/>
            <ac:spMk id="22" creationId="{8DAE4230-54A4-9238-2740-83C2BCAD6227}"/>
          </ac:spMkLst>
        </pc:spChg>
        <pc:cxnChg chg="del">
          <ac:chgData name="Francesco Barbano" userId="S::francesco.barbano3@unibo.it::0c6a8718-d045-483f-8118-2e1cb1328b9b" providerId="AD" clId="Web-{42503AC3-536F-CA8F-C36C-95F03E684D80}" dt="2023-01-16T16:21:51.844" v="4062"/>
          <ac:cxnSpMkLst>
            <pc:docMk/>
            <pc:sldMk cId="1567047355" sldId="278"/>
            <ac:cxnSpMk id="6" creationId="{118640C9-3246-8007-D88D-500D7EF3EEDD}"/>
          </ac:cxnSpMkLst>
        </pc:cxnChg>
        <pc:cxnChg chg="del">
          <ac:chgData name="Francesco Barbano" userId="S::francesco.barbano3@unibo.it::0c6a8718-d045-483f-8118-2e1cb1328b9b" providerId="AD" clId="Web-{42503AC3-536F-CA8F-C36C-95F03E684D80}" dt="2023-01-16T16:21:43.797" v="4055"/>
          <ac:cxnSpMkLst>
            <pc:docMk/>
            <pc:sldMk cId="1567047355" sldId="278"/>
            <ac:cxnSpMk id="8" creationId="{1522E6AA-115B-059E-9062-3B29FE51BE31}"/>
          </ac:cxnSpMkLst>
        </pc:cxnChg>
      </pc:sldChg>
      <pc:sldChg chg="addSp delSp modSp add replId">
        <pc:chgData name="Francesco Barbano" userId="S::francesco.barbano3@unibo.it::0c6a8718-d045-483f-8118-2e1cb1328b9b" providerId="AD" clId="Web-{42503AC3-536F-CA8F-C36C-95F03E684D80}" dt="2023-01-16T16:26:28.319" v="4200" actId="1076"/>
        <pc:sldMkLst>
          <pc:docMk/>
          <pc:sldMk cId="1964985583" sldId="279"/>
        </pc:sldMkLst>
        <pc:spChg chg="mod">
          <ac:chgData name="Francesco Barbano" userId="S::francesco.barbano3@unibo.it::0c6a8718-d045-483f-8118-2e1cb1328b9b" providerId="AD" clId="Web-{42503AC3-536F-CA8F-C36C-95F03E684D80}" dt="2023-01-16T16:24:32.379" v="4186" actId="20577"/>
          <ac:spMkLst>
            <pc:docMk/>
            <pc:sldMk cId="1964985583" sldId="279"/>
            <ac:spMk id="3" creationId="{2210E548-1454-42F6-BE4A-9A067ECD1619}"/>
          </ac:spMkLst>
        </pc:spChg>
        <pc:spChg chg="del">
          <ac:chgData name="Francesco Barbano" userId="S::francesco.barbano3@unibo.it::0c6a8718-d045-483f-8118-2e1cb1328b9b" providerId="AD" clId="Web-{42503AC3-536F-CA8F-C36C-95F03E684D80}" dt="2023-01-16T16:24:36.051" v="4190"/>
          <ac:spMkLst>
            <pc:docMk/>
            <pc:sldMk cId="1964985583" sldId="279"/>
            <ac:spMk id="5" creationId="{FEF75B03-3648-4283-FFF9-49F2412DD7A6}"/>
          </ac:spMkLst>
        </pc:spChg>
        <pc:spChg chg="del">
          <ac:chgData name="Francesco Barbano" userId="S::francesco.barbano3@unibo.it::0c6a8718-d045-483f-8118-2e1cb1328b9b" providerId="AD" clId="Web-{42503AC3-536F-CA8F-C36C-95F03E684D80}" dt="2023-01-16T16:24:36.035" v="4187"/>
          <ac:spMkLst>
            <pc:docMk/>
            <pc:sldMk cId="1964985583" sldId="279"/>
            <ac:spMk id="7" creationId="{376A538C-2A64-E08C-B5AF-7CAF697D915C}"/>
          </ac:spMkLst>
        </pc:spChg>
        <pc:spChg chg="del">
          <ac:chgData name="Francesco Barbano" userId="S::francesco.barbano3@unibo.it::0c6a8718-d045-483f-8118-2e1cb1328b9b" providerId="AD" clId="Web-{42503AC3-536F-CA8F-C36C-95F03E684D80}" dt="2023-01-16T16:24:36.051" v="4189"/>
          <ac:spMkLst>
            <pc:docMk/>
            <pc:sldMk cId="1964985583" sldId="279"/>
            <ac:spMk id="11" creationId="{3BAA2F54-28A3-538D-CAE3-07D0B3FBDDC3}"/>
          </ac:spMkLst>
        </pc:spChg>
        <pc:picChg chg="add mod">
          <ac:chgData name="Francesco Barbano" userId="S::francesco.barbano3@unibo.it::0c6a8718-d045-483f-8118-2e1cb1328b9b" providerId="AD" clId="Web-{42503AC3-536F-CA8F-C36C-95F03E684D80}" dt="2023-01-16T16:25:26.302" v="4196"/>
          <ac:picMkLst>
            <pc:docMk/>
            <pc:sldMk cId="1964985583" sldId="279"/>
            <ac:picMk id="4" creationId="{2DEDFA7E-3D8C-12B5-2F6E-0058C994134D}"/>
          </ac:picMkLst>
        </pc:picChg>
        <pc:picChg chg="add mod">
          <ac:chgData name="Francesco Barbano" userId="S::francesco.barbano3@unibo.it::0c6a8718-d045-483f-8118-2e1cb1328b9b" providerId="AD" clId="Web-{42503AC3-536F-CA8F-C36C-95F03E684D80}" dt="2023-01-16T16:26:28.319" v="4200" actId="1076"/>
          <ac:picMkLst>
            <pc:docMk/>
            <pc:sldMk cId="1964985583" sldId="279"/>
            <ac:picMk id="6" creationId="{882CC12A-04D6-7D95-A028-8769E37E2059}"/>
          </ac:picMkLst>
        </pc:picChg>
        <pc:picChg chg="del">
          <ac:chgData name="Francesco Barbano" userId="S::francesco.barbano3@unibo.it::0c6a8718-d045-483f-8118-2e1cb1328b9b" providerId="AD" clId="Web-{42503AC3-536F-CA8F-C36C-95F03E684D80}" dt="2023-01-16T16:24:36.035" v="4188"/>
          <ac:picMkLst>
            <pc:docMk/>
            <pc:sldMk cId="1964985583" sldId="279"/>
            <ac:picMk id="23" creationId="{7DC75B75-7434-78F8-21A9-4EBB8D6D5D07}"/>
          </ac:picMkLst>
        </pc:picChg>
      </pc:sldChg>
      <pc:sldChg chg="modSp new">
        <pc:chgData name="Francesco Barbano" userId="S::francesco.barbano3@unibo.it::0c6a8718-d045-483f-8118-2e1cb1328b9b" providerId="AD" clId="Web-{42503AC3-536F-CA8F-C36C-95F03E684D80}" dt="2023-01-16T17:38:53.291" v="4322" actId="20577"/>
        <pc:sldMkLst>
          <pc:docMk/>
          <pc:sldMk cId="3205628861" sldId="280"/>
        </pc:sldMkLst>
        <pc:spChg chg="mod">
          <ac:chgData name="Francesco Barbano" userId="S::francesco.barbano3@unibo.it::0c6a8718-d045-483f-8118-2e1cb1328b9b" providerId="AD" clId="Web-{42503AC3-536F-CA8F-C36C-95F03E684D80}" dt="2023-01-16T17:36:42.990" v="4203" actId="20577"/>
          <ac:spMkLst>
            <pc:docMk/>
            <pc:sldMk cId="3205628861" sldId="280"/>
            <ac:spMk id="2" creationId="{7555D251-8CA6-5EEA-064E-9F63E48EA877}"/>
          </ac:spMkLst>
        </pc:spChg>
        <pc:spChg chg="mod">
          <ac:chgData name="Francesco Barbano" userId="S::francesco.barbano3@unibo.it::0c6a8718-d045-483f-8118-2e1cb1328b9b" providerId="AD" clId="Web-{42503AC3-536F-CA8F-C36C-95F03E684D80}" dt="2023-01-16T17:38:53.291" v="4322" actId="20577"/>
          <ac:spMkLst>
            <pc:docMk/>
            <pc:sldMk cId="3205628861" sldId="280"/>
            <ac:spMk id="3" creationId="{1B689BFD-1486-CED4-33B5-BB62C9469584}"/>
          </ac:spMkLst>
        </pc:spChg>
      </pc:sldChg>
      <pc:sldChg chg="addSp delSp modSp new">
        <pc:chgData name="Francesco Barbano" userId="S::francesco.barbano3@unibo.it::0c6a8718-d045-483f-8118-2e1cb1328b9b" providerId="AD" clId="Web-{42503AC3-536F-CA8F-C36C-95F03E684D80}" dt="2023-01-16T17:45:39.132" v="4657" actId="20577"/>
        <pc:sldMkLst>
          <pc:docMk/>
          <pc:sldMk cId="443526758" sldId="281"/>
        </pc:sldMkLst>
        <pc:spChg chg="mod">
          <ac:chgData name="Francesco Barbano" userId="S::francesco.barbano3@unibo.it::0c6a8718-d045-483f-8118-2e1cb1328b9b" providerId="AD" clId="Web-{42503AC3-536F-CA8F-C36C-95F03E684D80}" dt="2023-01-16T17:39:08.229" v="4354" actId="20577"/>
          <ac:spMkLst>
            <pc:docMk/>
            <pc:sldMk cId="443526758" sldId="281"/>
            <ac:spMk id="2" creationId="{9F91E959-0110-13B2-1874-1B11B9D4F4FE}"/>
          </ac:spMkLst>
        </pc:spChg>
        <pc:spChg chg="mod">
          <ac:chgData name="Francesco Barbano" userId="S::francesco.barbano3@unibo.it::0c6a8718-d045-483f-8118-2e1cb1328b9b" providerId="AD" clId="Web-{42503AC3-536F-CA8F-C36C-95F03E684D80}" dt="2023-01-16T17:45:34.647" v="4656" actId="20577"/>
          <ac:spMkLst>
            <pc:docMk/>
            <pc:sldMk cId="443526758" sldId="281"/>
            <ac:spMk id="3" creationId="{5EB78B77-ED85-59F1-0380-EDE0CDB83E48}"/>
          </ac:spMkLst>
        </pc:spChg>
        <pc:spChg chg="add mod">
          <ac:chgData name="Francesco Barbano" userId="S::francesco.barbano3@unibo.it::0c6a8718-d045-483f-8118-2e1cb1328b9b" providerId="AD" clId="Web-{42503AC3-536F-CA8F-C36C-95F03E684D80}" dt="2023-01-16T17:44:30.411" v="4634" actId="1076"/>
          <ac:spMkLst>
            <pc:docMk/>
            <pc:sldMk cId="443526758" sldId="281"/>
            <ac:spMk id="5" creationId="{32205F36-83ED-BDB2-A50A-78C2E837C9DC}"/>
          </ac:spMkLst>
        </pc:spChg>
        <pc:spChg chg="add mod">
          <ac:chgData name="Francesco Barbano" userId="S::francesco.barbano3@unibo.it::0c6a8718-d045-483f-8118-2e1cb1328b9b" providerId="AD" clId="Web-{42503AC3-536F-CA8F-C36C-95F03E684D80}" dt="2023-01-16T17:44:30.442" v="4635" actId="1076"/>
          <ac:spMkLst>
            <pc:docMk/>
            <pc:sldMk cId="443526758" sldId="281"/>
            <ac:spMk id="7" creationId="{C2F75B18-6752-40D6-B469-A640D836342F}"/>
          </ac:spMkLst>
        </pc:spChg>
        <pc:spChg chg="add del mod">
          <ac:chgData name="Francesco Barbano" userId="S::francesco.barbano3@unibo.it::0c6a8718-d045-483f-8118-2e1cb1328b9b" providerId="AD" clId="Web-{42503AC3-536F-CA8F-C36C-95F03E684D80}" dt="2023-01-16T17:45:19.943" v="4652"/>
          <ac:spMkLst>
            <pc:docMk/>
            <pc:sldMk cId="443526758" sldId="281"/>
            <ac:spMk id="9" creationId="{162314DE-DAAC-D9B5-82A3-39C2BD850916}"/>
          </ac:spMkLst>
        </pc:spChg>
        <pc:spChg chg="add del mod">
          <ac:chgData name="Francesco Barbano" userId="S::francesco.barbano3@unibo.it::0c6a8718-d045-483f-8118-2e1cb1328b9b" providerId="AD" clId="Web-{42503AC3-536F-CA8F-C36C-95F03E684D80}" dt="2023-01-16T17:44:33.286" v="4647"/>
          <ac:spMkLst>
            <pc:docMk/>
            <pc:sldMk cId="443526758" sldId="281"/>
            <ac:spMk id="13" creationId="{585EFF20-7600-A44F-DE97-7261BC0CB6EC}"/>
          </ac:spMkLst>
        </pc:spChg>
        <pc:spChg chg="add del mod">
          <ac:chgData name="Francesco Barbano" userId="S::francesco.barbano3@unibo.it::0c6a8718-d045-483f-8118-2e1cb1328b9b" providerId="AD" clId="Web-{42503AC3-536F-CA8F-C36C-95F03E684D80}" dt="2023-01-16T17:44:36.239" v="4648"/>
          <ac:spMkLst>
            <pc:docMk/>
            <pc:sldMk cId="443526758" sldId="281"/>
            <ac:spMk id="19" creationId="{2D3152BB-29C1-6619-3B08-D22AFBEE774E}"/>
          </ac:spMkLst>
        </pc:spChg>
        <pc:spChg chg="add mod">
          <ac:chgData name="Francesco Barbano" userId="S::francesco.barbano3@unibo.it::0c6a8718-d045-483f-8118-2e1cb1328b9b" providerId="AD" clId="Web-{42503AC3-536F-CA8F-C36C-95F03E684D80}" dt="2023-01-16T17:44:30.489" v="4642" actId="1076"/>
          <ac:spMkLst>
            <pc:docMk/>
            <pc:sldMk cId="443526758" sldId="281"/>
            <ac:spMk id="21" creationId="{68CE9B8C-6827-D9CA-31D0-1F5EDCB85F18}"/>
          </ac:spMkLst>
        </pc:spChg>
        <pc:spChg chg="add mod">
          <ac:chgData name="Francesco Barbano" userId="S::francesco.barbano3@unibo.it::0c6a8718-d045-483f-8118-2e1cb1328b9b" providerId="AD" clId="Web-{42503AC3-536F-CA8F-C36C-95F03E684D80}" dt="2023-01-16T17:44:30.489" v="4643" actId="1076"/>
          <ac:spMkLst>
            <pc:docMk/>
            <pc:sldMk cId="443526758" sldId="281"/>
            <ac:spMk id="23" creationId="{CD3C4120-D7C6-D7C8-3594-0E8877264B63}"/>
          </ac:spMkLst>
        </pc:spChg>
        <pc:spChg chg="add del mod">
          <ac:chgData name="Francesco Barbano" userId="S::francesco.barbano3@unibo.it::0c6a8718-d045-483f-8118-2e1cb1328b9b" providerId="AD" clId="Web-{42503AC3-536F-CA8F-C36C-95F03E684D80}" dt="2023-01-16T17:45:24.569" v="4654"/>
          <ac:spMkLst>
            <pc:docMk/>
            <pc:sldMk cId="443526758" sldId="281"/>
            <ac:spMk id="25" creationId="{954D95E9-5005-C826-5B97-C8EDF62F24A9}"/>
          </ac:spMkLst>
        </pc:spChg>
        <pc:spChg chg="add del mod">
          <ac:chgData name="Francesco Barbano" userId="S::francesco.barbano3@unibo.it::0c6a8718-d045-483f-8118-2e1cb1328b9b" providerId="AD" clId="Web-{42503AC3-536F-CA8F-C36C-95F03E684D80}" dt="2023-01-16T17:45:22.584" v="4653"/>
          <ac:spMkLst>
            <pc:docMk/>
            <pc:sldMk cId="443526758" sldId="281"/>
            <ac:spMk id="27" creationId="{9BE70D1C-3A8E-FB80-4F7C-E010D9009F13}"/>
          </ac:spMkLst>
        </pc:spChg>
        <pc:spChg chg="add del mod">
          <ac:chgData name="Francesco Barbano" userId="S::francesco.barbano3@unibo.it::0c6a8718-d045-483f-8118-2e1cb1328b9b" providerId="AD" clId="Web-{42503AC3-536F-CA8F-C36C-95F03E684D80}" dt="2023-01-16T17:44:41.880" v="4649"/>
          <ac:spMkLst>
            <pc:docMk/>
            <pc:sldMk cId="443526758" sldId="281"/>
            <ac:spMk id="29" creationId="{B9987D7F-D306-4AA5-3A14-1AC7C1105120}"/>
          </ac:spMkLst>
        </pc:spChg>
        <pc:spChg chg="add mod">
          <ac:chgData name="Francesco Barbano" userId="S::francesco.barbano3@unibo.it::0c6a8718-d045-483f-8118-2e1cb1328b9b" providerId="AD" clId="Web-{42503AC3-536F-CA8F-C36C-95F03E684D80}" dt="2023-01-16T17:44:14.441" v="4629" actId="20577"/>
          <ac:spMkLst>
            <pc:docMk/>
            <pc:sldMk cId="443526758" sldId="281"/>
            <ac:spMk id="30" creationId="{4CA4984B-7B8D-C8D1-1083-0BBD4877BE9C}"/>
          </ac:spMkLst>
        </pc:spChg>
        <pc:spChg chg="add mod">
          <ac:chgData name="Francesco Barbano" userId="S::francesco.barbano3@unibo.it::0c6a8718-d045-483f-8118-2e1cb1328b9b" providerId="AD" clId="Web-{42503AC3-536F-CA8F-C36C-95F03E684D80}" dt="2023-01-16T17:45:39.132" v="4657" actId="20577"/>
          <ac:spMkLst>
            <pc:docMk/>
            <pc:sldMk cId="443526758" sldId="281"/>
            <ac:spMk id="32" creationId="{80D0FDE9-2A8A-B587-2FAD-D6282E83C5E1}"/>
          </ac:spMkLst>
        </pc:spChg>
        <pc:picChg chg="add mod">
          <ac:chgData name="Francesco Barbano" userId="S::francesco.barbano3@unibo.it::0c6a8718-d045-483f-8118-2e1cb1328b9b" providerId="AD" clId="Web-{42503AC3-536F-CA8F-C36C-95F03E684D80}" dt="2023-01-16T17:44:30.458" v="4637" actId="1076"/>
          <ac:picMkLst>
            <pc:docMk/>
            <pc:sldMk cId="443526758" sldId="281"/>
            <ac:picMk id="11" creationId="{9043144C-5701-28A5-F004-621ECE554763}"/>
          </ac:picMkLst>
        </pc:picChg>
        <pc:cxnChg chg="add mod">
          <ac:chgData name="Francesco Barbano" userId="S::francesco.barbano3@unibo.it::0c6a8718-d045-483f-8118-2e1cb1328b9b" providerId="AD" clId="Web-{42503AC3-536F-CA8F-C36C-95F03E684D80}" dt="2023-01-16T17:44:30.473" v="4639" actId="1076"/>
          <ac:cxnSpMkLst>
            <pc:docMk/>
            <pc:sldMk cId="443526758" sldId="281"/>
            <ac:cxnSpMk id="15" creationId="{C25E04DA-BF7A-4795-376E-7899C0CE3ABD}"/>
          </ac:cxnSpMkLst>
        </pc:cxnChg>
        <pc:cxnChg chg="add mod">
          <ac:chgData name="Francesco Barbano" userId="S::francesco.barbano3@unibo.it::0c6a8718-d045-483f-8118-2e1cb1328b9b" providerId="AD" clId="Web-{42503AC3-536F-CA8F-C36C-95F03E684D80}" dt="2023-01-16T17:44:30.473" v="4640" actId="1076"/>
          <ac:cxnSpMkLst>
            <pc:docMk/>
            <pc:sldMk cId="443526758" sldId="281"/>
            <ac:cxnSpMk id="17" creationId="{86B061A7-F2D5-1248-329C-13B9A82E8D5E}"/>
          </ac:cxnSpMkLst>
        </pc:cxnChg>
      </pc:sldChg>
      <pc:sldChg chg="delSp modSp add replId">
        <pc:chgData name="Francesco Barbano" userId="S::francesco.barbano3@unibo.it::0c6a8718-d045-483f-8118-2e1cb1328b9b" providerId="AD" clId="Web-{42503AC3-536F-CA8F-C36C-95F03E684D80}" dt="2023-01-16T17:49:07.435" v="4876" actId="20577"/>
        <pc:sldMkLst>
          <pc:docMk/>
          <pc:sldMk cId="1037163191" sldId="282"/>
        </pc:sldMkLst>
        <pc:spChg chg="mod">
          <ac:chgData name="Francesco Barbano" userId="S::francesco.barbano3@unibo.it::0c6a8718-d045-483f-8118-2e1cb1328b9b" providerId="AD" clId="Web-{42503AC3-536F-CA8F-C36C-95F03E684D80}" dt="2023-01-16T17:49:07.435" v="4876" actId="20577"/>
          <ac:spMkLst>
            <pc:docMk/>
            <pc:sldMk cId="1037163191" sldId="282"/>
            <ac:spMk id="3" creationId="{5EB78B77-ED85-59F1-0380-EDE0CDB83E48}"/>
          </ac:spMkLst>
        </pc:spChg>
        <pc:spChg chg="del">
          <ac:chgData name="Francesco Barbano" userId="S::francesco.barbano3@unibo.it::0c6a8718-d045-483f-8118-2e1cb1328b9b" providerId="AD" clId="Web-{42503AC3-536F-CA8F-C36C-95F03E684D80}" dt="2023-01-16T17:49:01.200" v="4872"/>
          <ac:spMkLst>
            <pc:docMk/>
            <pc:sldMk cId="1037163191" sldId="282"/>
            <ac:spMk id="5" creationId="{32205F36-83ED-BDB2-A50A-78C2E837C9DC}"/>
          </ac:spMkLst>
        </pc:spChg>
        <pc:spChg chg="del">
          <ac:chgData name="Francesco Barbano" userId="S::francesco.barbano3@unibo.it::0c6a8718-d045-483f-8118-2e1cb1328b9b" providerId="AD" clId="Web-{42503AC3-536F-CA8F-C36C-95F03E684D80}" dt="2023-01-16T17:49:01.200" v="4871"/>
          <ac:spMkLst>
            <pc:docMk/>
            <pc:sldMk cId="1037163191" sldId="282"/>
            <ac:spMk id="7" creationId="{C2F75B18-6752-40D6-B469-A640D836342F}"/>
          </ac:spMkLst>
        </pc:spChg>
        <pc:spChg chg="del">
          <ac:chgData name="Francesco Barbano" userId="S::francesco.barbano3@unibo.it::0c6a8718-d045-483f-8118-2e1cb1328b9b" providerId="AD" clId="Web-{42503AC3-536F-CA8F-C36C-95F03E684D80}" dt="2023-01-16T17:49:01.200" v="4867"/>
          <ac:spMkLst>
            <pc:docMk/>
            <pc:sldMk cId="1037163191" sldId="282"/>
            <ac:spMk id="21" creationId="{68CE9B8C-6827-D9CA-31D0-1F5EDCB85F18}"/>
          </ac:spMkLst>
        </pc:spChg>
        <pc:spChg chg="del">
          <ac:chgData name="Francesco Barbano" userId="S::francesco.barbano3@unibo.it::0c6a8718-d045-483f-8118-2e1cb1328b9b" providerId="AD" clId="Web-{42503AC3-536F-CA8F-C36C-95F03E684D80}" dt="2023-01-16T17:49:01.200" v="4866"/>
          <ac:spMkLst>
            <pc:docMk/>
            <pc:sldMk cId="1037163191" sldId="282"/>
            <ac:spMk id="23" creationId="{CD3C4120-D7C6-D7C8-3594-0E8877264B63}"/>
          </ac:spMkLst>
        </pc:spChg>
        <pc:spChg chg="del">
          <ac:chgData name="Francesco Barbano" userId="S::francesco.barbano3@unibo.it::0c6a8718-d045-483f-8118-2e1cb1328b9b" providerId="AD" clId="Web-{42503AC3-536F-CA8F-C36C-95F03E684D80}" dt="2023-01-16T17:47:42.198" v="4798"/>
          <ac:spMkLst>
            <pc:docMk/>
            <pc:sldMk cId="1037163191" sldId="282"/>
            <ac:spMk id="32" creationId="{80D0FDE9-2A8A-B587-2FAD-D6282E83C5E1}"/>
          </ac:spMkLst>
        </pc:spChg>
        <pc:picChg chg="del">
          <ac:chgData name="Francesco Barbano" userId="S::francesco.barbano3@unibo.it::0c6a8718-d045-483f-8118-2e1cb1328b9b" providerId="AD" clId="Web-{42503AC3-536F-CA8F-C36C-95F03E684D80}" dt="2023-01-16T17:49:01.200" v="4870"/>
          <ac:picMkLst>
            <pc:docMk/>
            <pc:sldMk cId="1037163191" sldId="282"/>
            <ac:picMk id="11" creationId="{9043144C-5701-28A5-F004-621ECE554763}"/>
          </ac:picMkLst>
        </pc:picChg>
        <pc:cxnChg chg="del">
          <ac:chgData name="Francesco Barbano" userId="S::francesco.barbano3@unibo.it::0c6a8718-d045-483f-8118-2e1cb1328b9b" providerId="AD" clId="Web-{42503AC3-536F-CA8F-C36C-95F03E684D80}" dt="2023-01-16T17:49:01.200" v="4869"/>
          <ac:cxnSpMkLst>
            <pc:docMk/>
            <pc:sldMk cId="1037163191" sldId="282"/>
            <ac:cxnSpMk id="15" creationId="{C25E04DA-BF7A-4795-376E-7899C0CE3ABD}"/>
          </ac:cxnSpMkLst>
        </pc:cxnChg>
        <pc:cxnChg chg="del">
          <ac:chgData name="Francesco Barbano" userId="S::francesco.barbano3@unibo.it::0c6a8718-d045-483f-8118-2e1cb1328b9b" providerId="AD" clId="Web-{42503AC3-536F-CA8F-C36C-95F03E684D80}" dt="2023-01-16T17:49:01.200" v="4868"/>
          <ac:cxnSpMkLst>
            <pc:docMk/>
            <pc:sldMk cId="1037163191" sldId="282"/>
            <ac:cxnSpMk id="17" creationId="{86B061A7-F2D5-1248-329C-13B9A82E8D5E}"/>
          </ac:cxnSpMkLst>
        </pc:cxnChg>
      </pc:sldChg>
    </pc:docChg>
  </pc:docChgLst>
  <pc:docChgLst>
    <pc:chgData name="Erika Brattich" userId="S::erika.brattich@unibo.it::daf21c3f-aa97-484e-9f2e-e07c01c74724" providerId="AD" clId="Web-{78493FCA-312C-3637-3790-722AEBFEBC14}"/>
    <pc:docChg chg="mod modSld">
      <pc:chgData name="Erika Brattich" userId="S::erika.brattich@unibo.it::daf21c3f-aa97-484e-9f2e-e07c01c74724" providerId="AD" clId="Web-{78493FCA-312C-3637-3790-722AEBFEBC14}" dt="2023-07-12T10:17:49.354" v="5" actId="1076"/>
      <pc:docMkLst>
        <pc:docMk/>
      </pc:docMkLst>
      <pc:sldChg chg="addCm">
        <pc:chgData name="Erika Brattich" userId="S::erika.brattich@unibo.it::daf21c3f-aa97-484e-9f2e-e07c01c74724" providerId="AD" clId="Web-{78493FCA-312C-3637-3790-722AEBFEBC14}" dt="2023-07-12T10:07:46.945" v="1"/>
        <pc:sldMkLst>
          <pc:docMk/>
          <pc:sldMk cId="109857222" sldId="256"/>
        </pc:sldMkLst>
        <pc:extLst>
          <p:ext xmlns:p="http://schemas.openxmlformats.org/presentationml/2006/main" uri="{D6D511B9-2390-475A-947B-AFAB55BFBCF1}">
            <pc226:cmChg xmlns:pc226="http://schemas.microsoft.com/office/powerpoint/2022/06/main/command" chg="add">
              <pc226:chgData name="Erika Brattich" userId="S::erika.brattich@unibo.it::daf21c3f-aa97-484e-9f2e-e07c01c74724" providerId="AD" clId="Web-{78493FCA-312C-3637-3790-722AEBFEBC14}" dt="2023-07-12T10:07:46.945" v="1"/>
              <pc2:cmMkLst xmlns:pc2="http://schemas.microsoft.com/office/powerpoint/2019/9/main/command">
                <pc:docMk/>
                <pc:sldMk cId="109857222" sldId="256"/>
                <pc2:cmMk id="{1D902378-2F7A-449F-A22E-A5DACC5EB05F}"/>
              </pc2:cmMkLst>
            </pc226:cmChg>
          </p:ext>
        </pc:extLst>
      </pc:sldChg>
      <pc:sldChg chg="modSp">
        <pc:chgData name="Erika Brattich" userId="S::erika.brattich@unibo.it::daf21c3f-aa97-484e-9f2e-e07c01c74724" providerId="AD" clId="Web-{78493FCA-312C-3637-3790-722AEBFEBC14}" dt="2023-07-12T10:16:29.162" v="3" actId="20577"/>
        <pc:sldMkLst>
          <pc:docMk/>
          <pc:sldMk cId="4135050142" sldId="298"/>
        </pc:sldMkLst>
        <pc:spChg chg="mod">
          <ac:chgData name="Erika Brattich" userId="S::erika.brattich@unibo.it::daf21c3f-aa97-484e-9f2e-e07c01c74724" providerId="AD" clId="Web-{78493FCA-312C-3637-3790-722AEBFEBC14}" dt="2023-07-12T10:16:29.162" v="3" actId="20577"/>
          <ac:spMkLst>
            <pc:docMk/>
            <pc:sldMk cId="4135050142" sldId="298"/>
            <ac:spMk id="11" creationId="{0BF6D6A9-34DA-7508-7CFB-EEA700C6FDAA}"/>
          </ac:spMkLst>
        </pc:spChg>
      </pc:sldChg>
      <pc:sldChg chg="modSp">
        <pc:chgData name="Erika Brattich" userId="S::erika.brattich@unibo.it::daf21c3f-aa97-484e-9f2e-e07c01c74724" providerId="AD" clId="Web-{78493FCA-312C-3637-3790-722AEBFEBC14}" dt="2023-07-12T10:17:49.354" v="5" actId="1076"/>
        <pc:sldMkLst>
          <pc:docMk/>
          <pc:sldMk cId="2283027366" sldId="309"/>
        </pc:sldMkLst>
        <pc:spChg chg="mod">
          <ac:chgData name="Erika Brattich" userId="S::erika.brattich@unibo.it::daf21c3f-aa97-484e-9f2e-e07c01c74724" providerId="AD" clId="Web-{78493FCA-312C-3637-3790-722AEBFEBC14}" dt="2023-07-12T10:17:49.354" v="5" actId="1076"/>
          <ac:spMkLst>
            <pc:docMk/>
            <pc:sldMk cId="2283027366" sldId="309"/>
            <ac:spMk id="11" creationId="{0BF6D6A9-34DA-7508-7CFB-EEA700C6FDAA}"/>
          </ac:spMkLst>
        </pc:spChg>
      </pc:sldChg>
    </pc:docChg>
  </pc:docChgLst>
  <pc:docChgLst>
    <pc:chgData name="Francesco Barbano" userId="S::francesco.barbano3@unibo.it::0c6a8718-d045-483f-8118-2e1cb1328b9b" providerId="AD" clId="Web-{D8EDF5A8-35D3-44E9-B9DB-EAECCBDA25EB}"/>
    <pc:docChg chg="addSld modSld addMainMaster delMainMaster">
      <pc:chgData name="Francesco Barbano" userId="S::francesco.barbano3@unibo.it::0c6a8718-d045-483f-8118-2e1cb1328b9b" providerId="AD" clId="Web-{D8EDF5A8-35D3-44E9-B9DB-EAECCBDA25EB}" dt="2023-01-16T09:04:07.588" v="31"/>
      <pc:docMkLst>
        <pc:docMk/>
      </pc:docMkLst>
      <pc:sldChg chg="addSp modSp mod setBg modClrScheme chgLayout">
        <pc:chgData name="Francesco Barbano" userId="S::francesco.barbano3@unibo.it::0c6a8718-d045-483f-8118-2e1cb1328b9b" providerId="AD" clId="Web-{D8EDF5A8-35D3-44E9-B9DB-EAECCBDA25EB}" dt="2023-01-16T09:04:03.447" v="30" actId="20577"/>
        <pc:sldMkLst>
          <pc:docMk/>
          <pc:sldMk cId="109857222" sldId="256"/>
        </pc:sldMkLst>
        <pc:spChg chg="mod">
          <ac:chgData name="Francesco Barbano" userId="S::francesco.barbano3@unibo.it::0c6a8718-d045-483f-8118-2e1cb1328b9b" providerId="AD" clId="Web-{D8EDF5A8-35D3-44E9-B9DB-EAECCBDA25EB}" dt="2023-01-16T09:03:40.571" v="14" actId="20577"/>
          <ac:spMkLst>
            <pc:docMk/>
            <pc:sldMk cId="109857222" sldId="256"/>
            <ac:spMk id="2" creationId="{00000000-0000-0000-0000-000000000000}"/>
          </ac:spMkLst>
        </pc:spChg>
        <pc:spChg chg="mod">
          <ac:chgData name="Francesco Barbano" userId="S::francesco.barbano3@unibo.it::0c6a8718-d045-483f-8118-2e1cb1328b9b" providerId="AD" clId="Web-{D8EDF5A8-35D3-44E9-B9DB-EAECCBDA25EB}" dt="2023-01-16T09:04:03.447" v="30" actId="20577"/>
          <ac:spMkLst>
            <pc:docMk/>
            <pc:sldMk cId="109857222" sldId="256"/>
            <ac:spMk id="3" creationId="{00000000-0000-0000-0000-000000000000}"/>
          </ac:spMkLst>
        </pc:spChg>
        <pc:spChg chg="add">
          <ac:chgData name="Francesco Barbano" userId="S::francesco.barbano3@unibo.it::0c6a8718-d045-483f-8118-2e1cb1328b9b" providerId="AD" clId="Web-{D8EDF5A8-35D3-44E9-B9DB-EAECCBDA25EB}" dt="2023-01-16T09:03:13.883" v="0"/>
          <ac:spMkLst>
            <pc:docMk/>
            <pc:sldMk cId="109857222" sldId="256"/>
            <ac:spMk id="9" creationId="{1E644DE9-8D09-43E2-BA69-F57482CFC93A}"/>
          </ac:spMkLst>
        </pc:spChg>
        <pc:spChg chg="add">
          <ac:chgData name="Francesco Barbano" userId="S::francesco.barbano3@unibo.it::0c6a8718-d045-483f-8118-2e1cb1328b9b" providerId="AD" clId="Web-{D8EDF5A8-35D3-44E9-B9DB-EAECCBDA25EB}" dt="2023-01-16T09:03:13.883" v="0"/>
          <ac:spMkLst>
            <pc:docMk/>
            <pc:sldMk cId="109857222" sldId="256"/>
            <ac:spMk id="11" creationId="{6C23C919-B32E-40FF-B3D8-631316E84E3E}"/>
          </ac:spMkLst>
        </pc:spChg>
        <pc:spChg chg="add">
          <ac:chgData name="Francesco Barbano" userId="S::francesco.barbano3@unibo.it::0c6a8718-d045-483f-8118-2e1cb1328b9b" providerId="AD" clId="Web-{D8EDF5A8-35D3-44E9-B9DB-EAECCBDA25EB}" dt="2023-01-16T09:03:13.883" v="0"/>
          <ac:spMkLst>
            <pc:docMk/>
            <pc:sldMk cId="109857222" sldId="256"/>
            <ac:spMk id="13" creationId="{61B17B84-F8A7-4053-9C9D-91E3CA7FFEFA}"/>
          </ac:spMkLst>
        </pc:spChg>
        <pc:picChg chg="add">
          <ac:chgData name="Francesco Barbano" userId="S::francesco.barbano3@unibo.it::0c6a8718-d045-483f-8118-2e1cb1328b9b" providerId="AD" clId="Web-{D8EDF5A8-35D3-44E9-B9DB-EAECCBDA25EB}" dt="2023-01-16T09:03:13.883" v="0"/>
          <ac:picMkLst>
            <pc:docMk/>
            <pc:sldMk cId="109857222" sldId="256"/>
            <ac:picMk id="4" creationId="{5215821E-AC65-817F-6120-086AE4F50933}"/>
          </ac:picMkLst>
        </pc:picChg>
      </pc:sldChg>
      <pc:sldChg chg="new">
        <pc:chgData name="Francesco Barbano" userId="S::francesco.barbano3@unibo.it::0c6a8718-d045-483f-8118-2e1cb1328b9b" providerId="AD" clId="Web-{D8EDF5A8-35D3-44E9-B9DB-EAECCBDA25EB}" dt="2023-01-16T09:04:07.588" v="31"/>
        <pc:sldMkLst>
          <pc:docMk/>
          <pc:sldMk cId="3309088168" sldId="257"/>
        </pc:sldMkLst>
      </pc:sldChg>
      <pc:sldMasterChg chg="del delSldLayout">
        <pc:chgData name="Francesco Barbano" userId="S::francesco.barbano3@unibo.it::0c6a8718-d045-483f-8118-2e1cb1328b9b" providerId="AD" clId="Web-{D8EDF5A8-35D3-44E9-B9DB-EAECCBDA25EB}" dt="2023-01-16T09:03:13.883" v="0"/>
        <pc:sldMasterMkLst>
          <pc:docMk/>
          <pc:sldMasterMk cId="2460954070" sldId="2147483660"/>
        </pc:sldMasterMkLst>
        <pc:sldLayoutChg chg="del">
          <pc:chgData name="Francesco Barbano" userId="S::francesco.barbano3@unibo.it::0c6a8718-d045-483f-8118-2e1cb1328b9b" providerId="AD" clId="Web-{D8EDF5A8-35D3-44E9-B9DB-EAECCBDA25EB}" dt="2023-01-16T09:03:13.883" v="0"/>
          <pc:sldLayoutMkLst>
            <pc:docMk/>
            <pc:sldMasterMk cId="2460954070" sldId="2147483660"/>
            <pc:sldLayoutMk cId="2385387890" sldId="2147483661"/>
          </pc:sldLayoutMkLst>
        </pc:sldLayoutChg>
        <pc:sldLayoutChg chg="del">
          <pc:chgData name="Francesco Barbano" userId="S::francesco.barbano3@unibo.it::0c6a8718-d045-483f-8118-2e1cb1328b9b" providerId="AD" clId="Web-{D8EDF5A8-35D3-44E9-B9DB-EAECCBDA25EB}" dt="2023-01-16T09:03:13.883" v="0"/>
          <pc:sldLayoutMkLst>
            <pc:docMk/>
            <pc:sldMasterMk cId="2460954070" sldId="2147483660"/>
            <pc:sldLayoutMk cId="949138452" sldId="2147483662"/>
          </pc:sldLayoutMkLst>
        </pc:sldLayoutChg>
        <pc:sldLayoutChg chg="del">
          <pc:chgData name="Francesco Barbano" userId="S::francesco.barbano3@unibo.it::0c6a8718-d045-483f-8118-2e1cb1328b9b" providerId="AD" clId="Web-{D8EDF5A8-35D3-44E9-B9DB-EAECCBDA25EB}" dt="2023-01-16T09:03:13.883" v="0"/>
          <pc:sldLayoutMkLst>
            <pc:docMk/>
            <pc:sldMasterMk cId="2460954070" sldId="2147483660"/>
            <pc:sldLayoutMk cId="2591524520" sldId="2147483663"/>
          </pc:sldLayoutMkLst>
        </pc:sldLayoutChg>
        <pc:sldLayoutChg chg="del">
          <pc:chgData name="Francesco Barbano" userId="S::francesco.barbano3@unibo.it::0c6a8718-d045-483f-8118-2e1cb1328b9b" providerId="AD" clId="Web-{D8EDF5A8-35D3-44E9-B9DB-EAECCBDA25EB}" dt="2023-01-16T09:03:13.883" v="0"/>
          <pc:sldLayoutMkLst>
            <pc:docMk/>
            <pc:sldMasterMk cId="2460954070" sldId="2147483660"/>
            <pc:sldLayoutMk cId="1203092039" sldId="2147483664"/>
          </pc:sldLayoutMkLst>
        </pc:sldLayoutChg>
        <pc:sldLayoutChg chg="del">
          <pc:chgData name="Francesco Barbano" userId="S::francesco.barbano3@unibo.it::0c6a8718-d045-483f-8118-2e1cb1328b9b" providerId="AD" clId="Web-{D8EDF5A8-35D3-44E9-B9DB-EAECCBDA25EB}" dt="2023-01-16T09:03:13.883" v="0"/>
          <pc:sldLayoutMkLst>
            <pc:docMk/>
            <pc:sldMasterMk cId="2460954070" sldId="2147483660"/>
            <pc:sldLayoutMk cId="3733172339" sldId="2147483665"/>
          </pc:sldLayoutMkLst>
        </pc:sldLayoutChg>
        <pc:sldLayoutChg chg="del">
          <pc:chgData name="Francesco Barbano" userId="S::francesco.barbano3@unibo.it::0c6a8718-d045-483f-8118-2e1cb1328b9b" providerId="AD" clId="Web-{D8EDF5A8-35D3-44E9-B9DB-EAECCBDA25EB}" dt="2023-01-16T09:03:13.883" v="0"/>
          <pc:sldLayoutMkLst>
            <pc:docMk/>
            <pc:sldMasterMk cId="2460954070" sldId="2147483660"/>
            <pc:sldLayoutMk cId="3210312558" sldId="2147483666"/>
          </pc:sldLayoutMkLst>
        </pc:sldLayoutChg>
        <pc:sldLayoutChg chg="del">
          <pc:chgData name="Francesco Barbano" userId="S::francesco.barbano3@unibo.it::0c6a8718-d045-483f-8118-2e1cb1328b9b" providerId="AD" clId="Web-{D8EDF5A8-35D3-44E9-B9DB-EAECCBDA25EB}" dt="2023-01-16T09:03:13.883" v="0"/>
          <pc:sldLayoutMkLst>
            <pc:docMk/>
            <pc:sldMasterMk cId="2460954070" sldId="2147483660"/>
            <pc:sldLayoutMk cId="3146388984" sldId="2147483667"/>
          </pc:sldLayoutMkLst>
        </pc:sldLayoutChg>
        <pc:sldLayoutChg chg="del">
          <pc:chgData name="Francesco Barbano" userId="S::francesco.barbano3@unibo.it::0c6a8718-d045-483f-8118-2e1cb1328b9b" providerId="AD" clId="Web-{D8EDF5A8-35D3-44E9-B9DB-EAECCBDA25EB}" dt="2023-01-16T09:03:13.883" v="0"/>
          <pc:sldLayoutMkLst>
            <pc:docMk/>
            <pc:sldMasterMk cId="2460954070" sldId="2147483660"/>
            <pc:sldLayoutMk cId="3171841454" sldId="2147483668"/>
          </pc:sldLayoutMkLst>
        </pc:sldLayoutChg>
        <pc:sldLayoutChg chg="del">
          <pc:chgData name="Francesco Barbano" userId="S::francesco.barbano3@unibo.it::0c6a8718-d045-483f-8118-2e1cb1328b9b" providerId="AD" clId="Web-{D8EDF5A8-35D3-44E9-B9DB-EAECCBDA25EB}" dt="2023-01-16T09:03:13.883" v="0"/>
          <pc:sldLayoutMkLst>
            <pc:docMk/>
            <pc:sldMasterMk cId="2460954070" sldId="2147483660"/>
            <pc:sldLayoutMk cId="1718958274" sldId="2147483669"/>
          </pc:sldLayoutMkLst>
        </pc:sldLayoutChg>
        <pc:sldLayoutChg chg="del">
          <pc:chgData name="Francesco Barbano" userId="S::francesco.barbano3@unibo.it::0c6a8718-d045-483f-8118-2e1cb1328b9b" providerId="AD" clId="Web-{D8EDF5A8-35D3-44E9-B9DB-EAECCBDA25EB}" dt="2023-01-16T09:03:13.883" v="0"/>
          <pc:sldLayoutMkLst>
            <pc:docMk/>
            <pc:sldMasterMk cId="2460954070" sldId="2147483660"/>
            <pc:sldLayoutMk cId="2202905451" sldId="2147483670"/>
          </pc:sldLayoutMkLst>
        </pc:sldLayoutChg>
        <pc:sldLayoutChg chg="del">
          <pc:chgData name="Francesco Barbano" userId="S::francesco.barbano3@unibo.it::0c6a8718-d045-483f-8118-2e1cb1328b9b" providerId="AD" clId="Web-{D8EDF5A8-35D3-44E9-B9DB-EAECCBDA25EB}" dt="2023-01-16T09:03:13.883" v="0"/>
          <pc:sldLayoutMkLst>
            <pc:docMk/>
            <pc:sldMasterMk cId="2460954070" sldId="2147483660"/>
            <pc:sldLayoutMk cId="3479445657" sldId="2147483671"/>
          </pc:sldLayoutMkLst>
        </pc:sldLayoutChg>
      </pc:sldMasterChg>
      <pc:sldMasterChg chg="add addSldLayout">
        <pc:chgData name="Francesco Barbano" userId="S::francesco.barbano3@unibo.it::0c6a8718-d045-483f-8118-2e1cb1328b9b" providerId="AD" clId="Web-{D8EDF5A8-35D3-44E9-B9DB-EAECCBDA25EB}" dt="2023-01-16T09:03:13.883" v="0"/>
        <pc:sldMasterMkLst>
          <pc:docMk/>
          <pc:sldMasterMk cId="541093756" sldId="2147483724"/>
        </pc:sldMasterMkLst>
        <pc:sldLayoutChg chg="add">
          <pc:chgData name="Francesco Barbano" userId="S::francesco.barbano3@unibo.it::0c6a8718-d045-483f-8118-2e1cb1328b9b" providerId="AD" clId="Web-{D8EDF5A8-35D3-44E9-B9DB-EAECCBDA25EB}" dt="2023-01-16T09:03:13.883" v="0"/>
          <pc:sldLayoutMkLst>
            <pc:docMk/>
            <pc:sldMasterMk cId="541093756" sldId="2147483724"/>
            <pc:sldLayoutMk cId="1691589337" sldId="2147483713"/>
          </pc:sldLayoutMkLst>
        </pc:sldLayoutChg>
        <pc:sldLayoutChg chg="add">
          <pc:chgData name="Francesco Barbano" userId="S::francesco.barbano3@unibo.it::0c6a8718-d045-483f-8118-2e1cb1328b9b" providerId="AD" clId="Web-{D8EDF5A8-35D3-44E9-B9DB-EAECCBDA25EB}" dt="2023-01-16T09:03:13.883" v="0"/>
          <pc:sldLayoutMkLst>
            <pc:docMk/>
            <pc:sldMasterMk cId="541093756" sldId="2147483724"/>
            <pc:sldLayoutMk cId="2477602340" sldId="2147483714"/>
          </pc:sldLayoutMkLst>
        </pc:sldLayoutChg>
        <pc:sldLayoutChg chg="add">
          <pc:chgData name="Francesco Barbano" userId="S::francesco.barbano3@unibo.it::0c6a8718-d045-483f-8118-2e1cb1328b9b" providerId="AD" clId="Web-{D8EDF5A8-35D3-44E9-B9DB-EAECCBDA25EB}" dt="2023-01-16T09:03:13.883" v="0"/>
          <pc:sldLayoutMkLst>
            <pc:docMk/>
            <pc:sldMasterMk cId="541093756" sldId="2147483724"/>
            <pc:sldLayoutMk cId="1732715094" sldId="2147483715"/>
          </pc:sldLayoutMkLst>
        </pc:sldLayoutChg>
        <pc:sldLayoutChg chg="add">
          <pc:chgData name="Francesco Barbano" userId="S::francesco.barbano3@unibo.it::0c6a8718-d045-483f-8118-2e1cb1328b9b" providerId="AD" clId="Web-{D8EDF5A8-35D3-44E9-B9DB-EAECCBDA25EB}" dt="2023-01-16T09:03:13.883" v="0"/>
          <pc:sldLayoutMkLst>
            <pc:docMk/>
            <pc:sldMasterMk cId="541093756" sldId="2147483724"/>
            <pc:sldLayoutMk cId="4276571046" sldId="2147483716"/>
          </pc:sldLayoutMkLst>
        </pc:sldLayoutChg>
        <pc:sldLayoutChg chg="add">
          <pc:chgData name="Francesco Barbano" userId="S::francesco.barbano3@unibo.it::0c6a8718-d045-483f-8118-2e1cb1328b9b" providerId="AD" clId="Web-{D8EDF5A8-35D3-44E9-B9DB-EAECCBDA25EB}" dt="2023-01-16T09:03:13.883" v="0"/>
          <pc:sldLayoutMkLst>
            <pc:docMk/>
            <pc:sldMasterMk cId="541093756" sldId="2147483724"/>
            <pc:sldLayoutMk cId="1766215477" sldId="2147483717"/>
          </pc:sldLayoutMkLst>
        </pc:sldLayoutChg>
        <pc:sldLayoutChg chg="add">
          <pc:chgData name="Francesco Barbano" userId="S::francesco.barbano3@unibo.it::0c6a8718-d045-483f-8118-2e1cb1328b9b" providerId="AD" clId="Web-{D8EDF5A8-35D3-44E9-B9DB-EAECCBDA25EB}" dt="2023-01-16T09:03:13.883" v="0"/>
          <pc:sldLayoutMkLst>
            <pc:docMk/>
            <pc:sldMasterMk cId="541093756" sldId="2147483724"/>
            <pc:sldLayoutMk cId="3321093469" sldId="2147483718"/>
          </pc:sldLayoutMkLst>
        </pc:sldLayoutChg>
        <pc:sldLayoutChg chg="add">
          <pc:chgData name="Francesco Barbano" userId="S::francesco.barbano3@unibo.it::0c6a8718-d045-483f-8118-2e1cb1328b9b" providerId="AD" clId="Web-{D8EDF5A8-35D3-44E9-B9DB-EAECCBDA25EB}" dt="2023-01-16T09:03:13.883" v="0"/>
          <pc:sldLayoutMkLst>
            <pc:docMk/>
            <pc:sldMasterMk cId="541093756" sldId="2147483724"/>
            <pc:sldLayoutMk cId="3595056464" sldId="2147483719"/>
          </pc:sldLayoutMkLst>
        </pc:sldLayoutChg>
        <pc:sldLayoutChg chg="add">
          <pc:chgData name="Francesco Barbano" userId="S::francesco.barbano3@unibo.it::0c6a8718-d045-483f-8118-2e1cb1328b9b" providerId="AD" clId="Web-{D8EDF5A8-35D3-44E9-B9DB-EAECCBDA25EB}" dt="2023-01-16T09:03:13.883" v="0"/>
          <pc:sldLayoutMkLst>
            <pc:docMk/>
            <pc:sldMasterMk cId="541093756" sldId="2147483724"/>
            <pc:sldLayoutMk cId="3350133395" sldId="2147483720"/>
          </pc:sldLayoutMkLst>
        </pc:sldLayoutChg>
        <pc:sldLayoutChg chg="add">
          <pc:chgData name="Francesco Barbano" userId="S::francesco.barbano3@unibo.it::0c6a8718-d045-483f-8118-2e1cb1328b9b" providerId="AD" clId="Web-{D8EDF5A8-35D3-44E9-B9DB-EAECCBDA25EB}" dt="2023-01-16T09:03:13.883" v="0"/>
          <pc:sldLayoutMkLst>
            <pc:docMk/>
            <pc:sldMasterMk cId="541093756" sldId="2147483724"/>
            <pc:sldLayoutMk cId="3905953208" sldId="2147483721"/>
          </pc:sldLayoutMkLst>
        </pc:sldLayoutChg>
        <pc:sldLayoutChg chg="add">
          <pc:chgData name="Francesco Barbano" userId="S::francesco.barbano3@unibo.it::0c6a8718-d045-483f-8118-2e1cb1328b9b" providerId="AD" clId="Web-{D8EDF5A8-35D3-44E9-B9DB-EAECCBDA25EB}" dt="2023-01-16T09:03:13.883" v="0"/>
          <pc:sldLayoutMkLst>
            <pc:docMk/>
            <pc:sldMasterMk cId="541093756" sldId="2147483724"/>
            <pc:sldLayoutMk cId="2997467076" sldId="2147483722"/>
          </pc:sldLayoutMkLst>
        </pc:sldLayoutChg>
        <pc:sldLayoutChg chg="add">
          <pc:chgData name="Francesco Barbano" userId="S::francesco.barbano3@unibo.it::0c6a8718-d045-483f-8118-2e1cb1328b9b" providerId="AD" clId="Web-{D8EDF5A8-35D3-44E9-B9DB-EAECCBDA25EB}" dt="2023-01-16T09:03:13.883" v="0"/>
          <pc:sldLayoutMkLst>
            <pc:docMk/>
            <pc:sldMasterMk cId="541093756" sldId="2147483724"/>
            <pc:sldLayoutMk cId="2509077264" sldId="2147483723"/>
          </pc:sldLayoutMkLst>
        </pc:sldLayoutChg>
      </pc:sldMasterChg>
    </pc:docChg>
  </pc:docChgLst>
  <pc:docChgLst>
    <pc:chgData name="Francesco Barbano" userId="S::francesco.barbano3@unibo.it::0c6a8718-d045-483f-8118-2e1cb1328b9b" providerId="AD" clId="Web-{CA7015AB-E8AD-0A8A-B380-E1F80C957049}"/>
    <pc:docChg chg="modSld">
      <pc:chgData name="Francesco Barbano" userId="S::francesco.barbano3@unibo.it::0c6a8718-d045-483f-8118-2e1cb1328b9b" providerId="AD" clId="Web-{CA7015AB-E8AD-0A8A-B380-E1F80C957049}" dt="2023-03-02T22:19:16.124" v="1" actId="1076"/>
      <pc:docMkLst>
        <pc:docMk/>
      </pc:docMkLst>
      <pc:sldChg chg="addSp modSp">
        <pc:chgData name="Francesco Barbano" userId="S::francesco.barbano3@unibo.it::0c6a8718-d045-483f-8118-2e1cb1328b9b" providerId="AD" clId="Web-{CA7015AB-E8AD-0A8A-B380-E1F80C957049}" dt="2023-03-02T22:19:16.124" v="1" actId="1076"/>
        <pc:sldMkLst>
          <pc:docMk/>
          <pc:sldMk cId="1239619207" sldId="283"/>
        </pc:sldMkLst>
        <pc:spChg chg="add mod">
          <ac:chgData name="Francesco Barbano" userId="S::francesco.barbano3@unibo.it::0c6a8718-d045-483f-8118-2e1cb1328b9b" providerId="AD" clId="Web-{CA7015AB-E8AD-0A8A-B380-E1F80C957049}" dt="2023-03-02T22:19:16.124" v="1" actId="1076"/>
          <ac:spMkLst>
            <pc:docMk/>
            <pc:sldMk cId="1239619207" sldId="283"/>
            <ac:spMk id="3" creationId="{E0FE4425-C573-9126-95CE-685EB58FCACB}"/>
          </ac:spMkLst>
        </pc:spChg>
      </pc:sldChg>
    </pc:docChg>
  </pc:docChgLst>
  <pc:docChgLst>
    <pc:chgData name="Luigi Brogno" userId="S::luigi.brogno2@unibo.it::c9c45a5f-32c4-4efe-aa9a-66e118ebfe01" providerId="AD" clId="Web-{27B30F17-1C95-1880-3599-959008EEEDD0}"/>
    <pc:docChg chg="addSld modSld">
      <pc:chgData name="Luigi Brogno" userId="S::luigi.brogno2@unibo.it::c9c45a5f-32c4-4efe-aa9a-66e118ebfe01" providerId="AD" clId="Web-{27B30F17-1C95-1880-3599-959008EEEDD0}" dt="2023-07-15T23:33:12.261" v="533" actId="20577"/>
      <pc:docMkLst>
        <pc:docMk/>
      </pc:docMkLst>
      <pc:sldChg chg="modSp add replId">
        <pc:chgData name="Luigi Brogno" userId="S::luigi.brogno2@unibo.it::c9c45a5f-32c4-4efe-aa9a-66e118ebfe01" providerId="AD" clId="Web-{27B30F17-1C95-1880-3599-959008EEEDD0}" dt="2023-07-15T23:33:12.261" v="533" actId="20577"/>
        <pc:sldMkLst>
          <pc:docMk/>
          <pc:sldMk cId="3699636192" sldId="370"/>
        </pc:sldMkLst>
        <pc:spChg chg="mod">
          <ac:chgData name="Luigi Brogno" userId="S::luigi.brogno2@unibo.it::c9c45a5f-32c4-4efe-aa9a-66e118ebfe01" providerId="AD" clId="Web-{27B30F17-1C95-1880-3599-959008EEEDD0}" dt="2023-07-15T23:21:23.703" v="3" actId="20577"/>
          <ac:spMkLst>
            <pc:docMk/>
            <pc:sldMk cId="3699636192" sldId="370"/>
            <ac:spMk id="2" creationId="{940D39B5-BDA7-F35C-3B44-2D4FABBE819B}"/>
          </ac:spMkLst>
        </pc:spChg>
        <pc:spChg chg="mod">
          <ac:chgData name="Luigi Brogno" userId="S::luigi.brogno2@unibo.it::c9c45a5f-32c4-4efe-aa9a-66e118ebfe01" providerId="AD" clId="Web-{27B30F17-1C95-1880-3599-959008EEEDD0}" dt="2023-07-15T23:33:12.261" v="533" actId="20577"/>
          <ac:spMkLst>
            <pc:docMk/>
            <pc:sldMk cId="3699636192" sldId="370"/>
            <ac:spMk id="15" creationId="{B4D64952-7BAF-41C2-8746-CA7D9A1BC4D8}"/>
          </ac:spMkLst>
        </pc:spChg>
      </pc:sldChg>
      <pc:sldChg chg="modSp add replId">
        <pc:chgData name="Luigi Brogno" userId="S::luigi.brogno2@unibo.it::c9c45a5f-32c4-4efe-aa9a-66e118ebfe01" providerId="AD" clId="Web-{27B30F17-1C95-1880-3599-959008EEEDD0}" dt="2023-07-15T23:32:41.947" v="530" actId="20577"/>
        <pc:sldMkLst>
          <pc:docMk/>
          <pc:sldMk cId="3814794786" sldId="371"/>
        </pc:sldMkLst>
        <pc:spChg chg="mod">
          <ac:chgData name="Luigi Brogno" userId="S::luigi.brogno2@unibo.it::c9c45a5f-32c4-4efe-aa9a-66e118ebfe01" providerId="AD" clId="Web-{27B30F17-1C95-1880-3599-959008EEEDD0}" dt="2023-07-15T23:24:38.554" v="107" actId="20577"/>
          <ac:spMkLst>
            <pc:docMk/>
            <pc:sldMk cId="3814794786" sldId="371"/>
            <ac:spMk id="2" creationId="{940D39B5-BDA7-F35C-3B44-2D4FABBE819B}"/>
          </ac:spMkLst>
        </pc:spChg>
        <pc:spChg chg="mod">
          <ac:chgData name="Luigi Brogno" userId="S::luigi.brogno2@unibo.it::c9c45a5f-32c4-4efe-aa9a-66e118ebfe01" providerId="AD" clId="Web-{27B30F17-1C95-1880-3599-959008EEEDD0}" dt="2023-07-15T23:32:41.947" v="530" actId="20577"/>
          <ac:spMkLst>
            <pc:docMk/>
            <pc:sldMk cId="3814794786" sldId="371"/>
            <ac:spMk id="15" creationId="{B4D64952-7BAF-41C2-8746-CA7D9A1BC4D8}"/>
          </ac:spMkLst>
        </pc:spChg>
      </pc:sldChg>
    </pc:docChg>
  </pc:docChgLst>
  <pc:docChgLst>
    <pc:chgData name="Luigi Brogno" userId="S::luigi.brogno2@unibo.it::c9c45a5f-32c4-4efe-aa9a-66e118ebfe01" providerId="AD" clId="Web-{2DC4E6F5-A025-64DE-2229-325550750ACA}"/>
    <pc:docChg chg="modSld">
      <pc:chgData name="Luigi Brogno" userId="S::luigi.brogno2@unibo.it::c9c45a5f-32c4-4efe-aa9a-66e118ebfe01" providerId="AD" clId="Web-{2DC4E6F5-A025-64DE-2229-325550750ACA}" dt="2023-02-20T09:15:27.412" v="4" actId="14100"/>
      <pc:docMkLst>
        <pc:docMk/>
      </pc:docMkLst>
      <pc:sldChg chg="addCm">
        <pc:chgData name="Luigi Brogno" userId="S::luigi.brogno2@unibo.it::c9c45a5f-32c4-4efe-aa9a-66e118ebfe01" providerId="AD" clId="Web-{2DC4E6F5-A025-64DE-2229-325550750ACA}" dt="2023-02-20T09:13:51.782" v="3"/>
        <pc:sldMkLst>
          <pc:docMk/>
          <pc:sldMk cId="737007741" sldId="267"/>
        </pc:sldMkLst>
        <pc:extLst>
          <p:ext xmlns:p="http://schemas.openxmlformats.org/presentationml/2006/main" uri="{D6D511B9-2390-475A-947B-AFAB55BFBCF1}">
            <pc226:cmChg xmlns:pc226="http://schemas.microsoft.com/office/powerpoint/2022/06/main/command" chg="add">
              <pc226:chgData name="Luigi Brogno" userId="S::luigi.brogno2@unibo.it::c9c45a5f-32c4-4efe-aa9a-66e118ebfe01" providerId="AD" clId="Web-{2DC4E6F5-A025-64DE-2229-325550750ACA}" dt="2023-02-20T09:13:51.782" v="3"/>
              <pc2:cmMkLst xmlns:pc2="http://schemas.microsoft.com/office/powerpoint/2019/9/main/command">
                <pc:docMk/>
                <pc:sldMk cId="737007741" sldId="267"/>
                <pc2:cmMk id="{ADB52D77-9C4E-4C9F-A629-72F9F696751E}"/>
              </pc2:cmMkLst>
            </pc226:cmChg>
          </p:ext>
        </pc:extLst>
      </pc:sldChg>
      <pc:sldChg chg="addCm">
        <pc:chgData name="Luigi Brogno" userId="S::luigi.brogno2@unibo.it::c9c45a5f-32c4-4efe-aa9a-66e118ebfe01" providerId="AD" clId="Web-{2DC4E6F5-A025-64DE-2229-325550750ACA}" dt="2023-02-20T09:05:53.586" v="2"/>
        <pc:sldMkLst>
          <pc:docMk/>
          <pc:sldMk cId="1597544469" sldId="268"/>
        </pc:sldMkLst>
        <pc:extLst>
          <p:ext xmlns:p="http://schemas.openxmlformats.org/presentationml/2006/main" uri="{D6D511B9-2390-475A-947B-AFAB55BFBCF1}">
            <pc226:cmChg xmlns:pc226="http://schemas.microsoft.com/office/powerpoint/2022/06/main/command" chg="add">
              <pc226:chgData name="Luigi Brogno" userId="S::luigi.brogno2@unibo.it::c9c45a5f-32c4-4efe-aa9a-66e118ebfe01" providerId="AD" clId="Web-{2DC4E6F5-A025-64DE-2229-325550750ACA}" dt="2023-02-20T09:05:53.586" v="2"/>
              <pc2:cmMkLst xmlns:pc2="http://schemas.microsoft.com/office/powerpoint/2019/9/main/command">
                <pc:docMk/>
                <pc:sldMk cId="1597544469" sldId="268"/>
                <pc2:cmMk id="{4DFCA52F-1BC7-4AEA-B388-11E04EB6338A}"/>
              </pc2:cmMkLst>
            </pc226:cmChg>
            <pc226:cmChg xmlns:pc226="http://schemas.microsoft.com/office/powerpoint/2022/06/main/command" chg="add">
              <pc226:chgData name="Luigi Brogno" userId="S::luigi.brogno2@unibo.it::c9c45a5f-32c4-4efe-aa9a-66e118ebfe01" providerId="AD" clId="Web-{2DC4E6F5-A025-64DE-2229-325550750ACA}" dt="2023-02-20T09:05:02.256" v="0"/>
              <pc2:cmMkLst xmlns:pc2="http://schemas.microsoft.com/office/powerpoint/2019/9/main/command">
                <pc:docMk/>
                <pc:sldMk cId="1597544469" sldId="268"/>
                <pc2:cmMk id="{8A0950FB-9263-4F29-AC85-D9BE12C1C6AD}"/>
              </pc2:cmMkLst>
            </pc226:cmChg>
            <pc226:cmChg xmlns:pc226="http://schemas.microsoft.com/office/powerpoint/2022/06/main/command" chg="add">
              <pc226:chgData name="Luigi Brogno" userId="S::luigi.brogno2@unibo.it::c9c45a5f-32c4-4efe-aa9a-66e118ebfe01" providerId="AD" clId="Web-{2DC4E6F5-A025-64DE-2229-325550750ACA}" dt="2023-02-20T09:05:27.804" v="1"/>
              <pc2:cmMkLst xmlns:pc2="http://schemas.microsoft.com/office/powerpoint/2019/9/main/command">
                <pc:docMk/>
                <pc:sldMk cId="1597544469" sldId="268"/>
                <pc2:cmMk id="{EABEBAFC-0A0D-4E24-81DD-CC100E1ED1A4}"/>
              </pc2:cmMkLst>
            </pc226:cmChg>
          </p:ext>
        </pc:extLst>
      </pc:sldChg>
      <pc:sldChg chg="modSp">
        <pc:chgData name="Luigi Brogno" userId="S::luigi.brogno2@unibo.it::c9c45a5f-32c4-4efe-aa9a-66e118ebfe01" providerId="AD" clId="Web-{2DC4E6F5-A025-64DE-2229-325550750ACA}" dt="2023-02-20T09:15:27.412" v="4" actId="14100"/>
        <pc:sldMkLst>
          <pc:docMk/>
          <pc:sldMk cId="1970378119" sldId="270"/>
        </pc:sldMkLst>
        <pc:picChg chg="mod">
          <ac:chgData name="Luigi Brogno" userId="S::luigi.brogno2@unibo.it::c9c45a5f-32c4-4efe-aa9a-66e118ebfe01" providerId="AD" clId="Web-{2DC4E6F5-A025-64DE-2229-325550750ACA}" dt="2023-02-20T09:15:27.412" v="4" actId="14100"/>
          <ac:picMkLst>
            <pc:docMk/>
            <pc:sldMk cId="1970378119" sldId="270"/>
            <ac:picMk id="7" creationId="{BB44E52A-3889-191B-D008-D9388C4A4E71}"/>
          </ac:picMkLst>
        </pc:picChg>
      </pc:sldChg>
    </pc:docChg>
  </pc:docChgLst>
  <pc:docChgLst>
    <pc:chgData name="Erika Brattich" userId="S::erika.brattich@unibo.it::daf21c3f-aa97-484e-9f2e-e07c01c74724" providerId="AD" clId="Web-{EDDE0559-7056-240C-EF7B-DA4451C1BD02}"/>
    <pc:docChg chg="modSld">
      <pc:chgData name="Erika Brattich" userId="S::erika.brattich@unibo.it::daf21c3f-aa97-484e-9f2e-e07c01c74724" providerId="AD" clId="Web-{EDDE0559-7056-240C-EF7B-DA4451C1BD02}" dt="2023-07-15T12:33:20.074" v="14" actId="20577"/>
      <pc:docMkLst>
        <pc:docMk/>
      </pc:docMkLst>
      <pc:sldChg chg="modSp">
        <pc:chgData name="Erika Brattich" userId="S::erika.brattich@unibo.it::daf21c3f-aa97-484e-9f2e-e07c01c74724" providerId="AD" clId="Web-{EDDE0559-7056-240C-EF7B-DA4451C1BD02}" dt="2023-07-15T12:31:01.350" v="9" actId="20577"/>
        <pc:sldMkLst>
          <pc:docMk/>
          <pc:sldMk cId="109857222" sldId="256"/>
        </pc:sldMkLst>
        <pc:spChg chg="mod">
          <ac:chgData name="Erika Brattich" userId="S::erika.brattich@unibo.it::daf21c3f-aa97-484e-9f2e-e07c01c74724" providerId="AD" clId="Web-{EDDE0559-7056-240C-EF7B-DA4451C1BD02}" dt="2023-07-15T12:31:01.350" v="9" actId="20577"/>
          <ac:spMkLst>
            <pc:docMk/>
            <pc:sldMk cId="109857222" sldId="256"/>
            <ac:spMk id="3" creationId="{00000000-0000-0000-0000-000000000000}"/>
          </ac:spMkLst>
        </pc:spChg>
      </pc:sldChg>
      <pc:sldChg chg="modSp">
        <pc:chgData name="Erika Brattich" userId="S::erika.brattich@unibo.it::daf21c3f-aa97-484e-9f2e-e07c01c74724" providerId="AD" clId="Web-{EDDE0559-7056-240C-EF7B-DA4451C1BD02}" dt="2023-07-15T12:33:20.074" v="14" actId="20577"/>
        <pc:sldMkLst>
          <pc:docMk/>
          <pc:sldMk cId="643957109" sldId="354"/>
        </pc:sldMkLst>
        <pc:spChg chg="mod">
          <ac:chgData name="Erika Brattich" userId="S::erika.brattich@unibo.it::daf21c3f-aa97-484e-9f2e-e07c01c74724" providerId="AD" clId="Web-{EDDE0559-7056-240C-EF7B-DA4451C1BD02}" dt="2023-07-15T12:33:20.074" v="14" actId="20577"/>
          <ac:spMkLst>
            <pc:docMk/>
            <pc:sldMk cId="643957109" sldId="354"/>
            <ac:spMk id="2" creationId="{E0371D59-7D54-47FF-BC81-4E4046504217}"/>
          </ac:spMkLst>
        </pc:spChg>
      </pc:sldChg>
    </pc:docChg>
  </pc:docChgLst>
  <pc:docChgLst>
    <pc:chgData name="Beatrice Biagi - beatrice.biagi3@studio.unibo.it" userId="S::beatrice.biagi3@studio.unibo.it::3b4abbed-7d2b-42c5-ba40-c4533cf5e438" providerId="AD" clId="Web-{006DF924-F2F6-B0C6-A2C5-5F79C7A23C4C}"/>
    <pc:docChg chg="modSld">
      <pc:chgData name="Beatrice Biagi - beatrice.biagi3@studio.unibo.it" userId="S::beatrice.biagi3@studio.unibo.it::3b4abbed-7d2b-42c5-ba40-c4533cf5e438" providerId="AD" clId="Web-{006DF924-F2F6-B0C6-A2C5-5F79C7A23C4C}" dt="2023-03-02T18:01:16.087" v="1" actId="1076"/>
      <pc:docMkLst>
        <pc:docMk/>
      </pc:docMkLst>
      <pc:sldChg chg="modSp">
        <pc:chgData name="Beatrice Biagi - beatrice.biagi3@studio.unibo.it" userId="S::beatrice.biagi3@studio.unibo.it::3b4abbed-7d2b-42c5-ba40-c4533cf5e438" providerId="AD" clId="Web-{006DF924-F2F6-B0C6-A2C5-5F79C7A23C4C}" dt="2023-03-02T18:01:16.087" v="1" actId="1076"/>
        <pc:sldMkLst>
          <pc:docMk/>
          <pc:sldMk cId="2342416004" sldId="287"/>
        </pc:sldMkLst>
        <pc:picChg chg="mod">
          <ac:chgData name="Beatrice Biagi - beatrice.biagi3@studio.unibo.it" userId="S::beatrice.biagi3@studio.unibo.it::3b4abbed-7d2b-42c5-ba40-c4533cf5e438" providerId="AD" clId="Web-{006DF924-F2F6-B0C6-A2C5-5F79C7A23C4C}" dt="2023-03-02T18:01:16.087" v="1" actId="1076"/>
          <ac:picMkLst>
            <pc:docMk/>
            <pc:sldMk cId="2342416004" sldId="287"/>
            <ac:picMk id="21" creationId="{A7616CBE-BF78-72FD-C05A-FDAB4E1830FB}"/>
          </ac:picMkLst>
        </pc:picChg>
      </pc:sldChg>
    </pc:docChg>
  </pc:docChgLst>
  <pc:docChgLst>
    <pc:chgData name="Luigi Brogno" userId="S::luigi.brogno2@unibo.it::c9c45a5f-32c4-4efe-aa9a-66e118ebfe01" providerId="AD" clId="Web-{8AA0D7AA-2354-14B7-73C8-27B51225C797}"/>
    <pc:docChg chg="addSld delSld modSld">
      <pc:chgData name="Luigi Brogno" userId="S::luigi.brogno2@unibo.it::c9c45a5f-32c4-4efe-aa9a-66e118ebfe01" providerId="AD" clId="Web-{8AA0D7AA-2354-14B7-73C8-27B51225C797}" dt="2023-07-15T22:58:53.825" v="44" actId="20577"/>
      <pc:docMkLst>
        <pc:docMk/>
      </pc:docMkLst>
      <pc:sldChg chg="modSp">
        <pc:chgData name="Luigi Brogno" userId="S::luigi.brogno2@unibo.it::c9c45a5f-32c4-4efe-aa9a-66e118ebfe01" providerId="AD" clId="Web-{8AA0D7AA-2354-14B7-73C8-27B51225C797}" dt="2023-07-15T22:46:45.973" v="32" actId="20577"/>
        <pc:sldMkLst>
          <pc:docMk/>
          <pc:sldMk cId="239277125" sldId="367"/>
        </pc:sldMkLst>
        <pc:spChg chg="mod">
          <ac:chgData name="Luigi Brogno" userId="S::luigi.brogno2@unibo.it::c9c45a5f-32c4-4efe-aa9a-66e118ebfe01" providerId="AD" clId="Web-{8AA0D7AA-2354-14B7-73C8-27B51225C797}" dt="2023-07-15T22:45:55.441" v="4" actId="20577"/>
          <ac:spMkLst>
            <pc:docMk/>
            <pc:sldMk cId="239277125" sldId="367"/>
            <ac:spMk id="2" creationId="{940D39B5-BDA7-F35C-3B44-2D4FABBE819B}"/>
          </ac:spMkLst>
        </pc:spChg>
        <pc:spChg chg="mod">
          <ac:chgData name="Luigi Brogno" userId="S::luigi.brogno2@unibo.it::c9c45a5f-32c4-4efe-aa9a-66e118ebfe01" providerId="AD" clId="Web-{8AA0D7AA-2354-14B7-73C8-27B51225C797}" dt="2023-07-15T22:46:45.973" v="32" actId="20577"/>
          <ac:spMkLst>
            <pc:docMk/>
            <pc:sldMk cId="239277125" sldId="367"/>
            <ac:spMk id="15" creationId="{B4D64952-7BAF-41C2-8746-CA7D9A1BC4D8}"/>
          </ac:spMkLst>
        </pc:spChg>
      </pc:sldChg>
      <pc:sldChg chg="modSp add del replId">
        <pc:chgData name="Luigi Brogno" userId="S::luigi.brogno2@unibo.it::c9c45a5f-32c4-4efe-aa9a-66e118ebfe01" providerId="AD" clId="Web-{8AA0D7AA-2354-14B7-73C8-27B51225C797}" dt="2023-07-15T22:46:49.630" v="34"/>
        <pc:sldMkLst>
          <pc:docMk/>
          <pc:sldMk cId="3195682035" sldId="368"/>
        </pc:sldMkLst>
        <pc:spChg chg="mod">
          <ac:chgData name="Luigi Brogno" userId="S::luigi.brogno2@unibo.it::c9c45a5f-32c4-4efe-aa9a-66e118ebfe01" providerId="AD" clId="Web-{8AA0D7AA-2354-14B7-73C8-27B51225C797}" dt="2023-07-15T22:45:47.785" v="3" actId="20577"/>
          <ac:spMkLst>
            <pc:docMk/>
            <pc:sldMk cId="3195682035" sldId="368"/>
            <ac:spMk id="2" creationId="{940D39B5-BDA7-F35C-3B44-2D4FABBE819B}"/>
          </ac:spMkLst>
        </pc:spChg>
      </pc:sldChg>
      <pc:sldChg chg="modSp add replId">
        <pc:chgData name="Luigi Brogno" userId="S::luigi.brogno2@unibo.it::c9c45a5f-32c4-4efe-aa9a-66e118ebfe01" providerId="AD" clId="Web-{8AA0D7AA-2354-14B7-73C8-27B51225C797}" dt="2023-07-15T22:58:53.825" v="44" actId="20577"/>
        <pc:sldMkLst>
          <pc:docMk/>
          <pc:sldMk cId="3098890736" sldId="369"/>
        </pc:sldMkLst>
        <pc:spChg chg="mod">
          <ac:chgData name="Luigi Brogno" userId="S::luigi.brogno2@unibo.it::c9c45a5f-32c4-4efe-aa9a-66e118ebfe01" providerId="AD" clId="Web-{8AA0D7AA-2354-14B7-73C8-27B51225C797}" dt="2023-07-15T22:58:53.825" v="44" actId="20577"/>
          <ac:spMkLst>
            <pc:docMk/>
            <pc:sldMk cId="3098890736" sldId="369"/>
            <ac:spMk id="2" creationId="{940D39B5-BDA7-F35C-3B44-2D4FABBE819B}"/>
          </ac:spMkLst>
        </pc:spChg>
        <pc:spChg chg="mod">
          <ac:chgData name="Luigi Brogno" userId="S::luigi.brogno2@unibo.it::c9c45a5f-32c4-4efe-aa9a-66e118ebfe01" providerId="AD" clId="Web-{8AA0D7AA-2354-14B7-73C8-27B51225C797}" dt="2023-07-15T22:48:11.132" v="38" actId="20577"/>
          <ac:spMkLst>
            <pc:docMk/>
            <pc:sldMk cId="3098890736" sldId="369"/>
            <ac:spMk id="15" creationId="{B4D64952-7BAF-41C2-8746-CA7D9A1BC4D8}"/>
          </ac:spMkLst>
        </pc:spChg>
      </pc:sldChg>
    </pc:docChg>
  </pc:docChgLst>
  <pc:docChgLst>
    <pc:chgData name="Francesco Barbano" userId="S::francesco.barbano3@unibo.it::0c6a8718-d045-483f-8118-2e1cb1328b9b" providerId="AD" clId="Web-{028F6D9E-A0AB-1A5E-6BB3-404972DB6CA0}"/>
    <pc:docChg chg="modSld sldOrd">
      <pc:chgData name="Francesco Barbano" userId="S::francesco.barbano3@unibo.it::0c6a8718-d045-483f-8118-2e1cb1328b9b" providerId="AD" clId="Web-{028F6D9E-A0AB-1A5E-6BB3-404972DB6CA0}" dt="2023-02-20T15:49:37.375" v="179"/>
      <pc:docMkLst>
        <pc:docMk/>
      </pc:docMkLst>
      <pc:sldChg chg="modSp">
        <pc:chgData name="Francesco Barbano" userId="S::francesco.barbano3@unibo.it::0c6a8718-d045-483f-8118-2e1cb1328b9b" providerId="AD" clId="Web-{028F6D9E-A0AB-1A5E-6BB3-404972DB6CA0}" dt="2023-02-20T15:42:06.533" v="115" actId="20577"/>
        <pc:sldMkLst>
          <pc:docMk/>
          <pc:sldMk cId="3611103648" sldId="259"/>
        </pc:sldMkLst>
        <pc:spChg chg="mod">
          <ac:chgData name="Francesco Barbano" userId="S::francesco.barbano3@unibo.it::0c6a8718-d045-483f-8118-2e1cb1328b9b" providerId="AD" clId="Web-{028F6D9E-A0AB-1A5E-6BB3-404972DB6CA0}" dt="2023-02-20T15:42:06.533" v="115" actId="20577"/>
          <ac:spMkLst>
            <pc:docMk/>
            <pc:sldMk cId="3611103648" sldId="259"/>
            <ac:spMk id="3" creationId="{EC95C5D3-73AA-1B18-4376-4BBF4E014E06}"/>
          </ac:spMkLst>
        </pc:spChg>
      </pc:sldChg>
      <pc:sldChg chg="delCm">
        <pc:chgData name="Francesco Barbano" userId="S::francesco.barbano3@unibo.it::0c6a8718-d045-483f-8118-2e1cb1328b9b" providerId="AD" clId="Web-{028F6D9E-A0AB-1A5E-6BB3-404972DB6CA0}" dt="2023-02-20T15:38:21.307" v="38"/>
        <pc:sldMkLst>
          <pc:docMk/>
          <pc:sldMk cId="961069867" sldId="260"/>
        </pc:sldMkLst>
        <pc:extLst>
          <p:ext xmlns:p="http://schemas.openxmlformats.org/presentationml/2006/main" uri="{D6D511B9-2390-475A-947B-AFAB55BFBCF1}">
            <pc226:cmChg xmlns:pc226="http://schemas.microsoft.com/office/powerpoint/2022/06/main/command" chg="del">
              <pc226:chgData name="Francesco Barbano" userId="S::francesco.barbano3@unibo.it::0c6a8718-d045-483f-8118-2e1cb1328b9b" providerId="AD" clId="Web-{028F6D9E-A0AB-1A5E-6BB3-404972DB6CA0}" dt="2023-02-20T15:38:21.307" v="38"/>
              <pc2:cmMkLst xmlns:pc2="http://schemas.microsoft.com/office/powerpoint/2019/9/main/command">
                <pc:docMk/>
                <pc:sldMk cId="961069867" sldId="260"/>
                <pc2:cmMk id="{B645021C-772C-4F49-8CE5-B910AAC8A1F9}"/>
              </pc2:cmMkLst>
            </pc226:cmChg>
          </p:ext>
        </pc:extLst>
      </pc:sldChg>
      <pc:sldChg chg="modSp delCm modCm">
        <pc:chgData name="Francesco Barbano" userId="S::francesco.barbano3@unibo.it::0c6a8718-d045-483f-8118-2e1cb1328b9b" providerId="AD" clId="Web-{028F6D9E-A0AB-1A5E-6BB3-404972DB6CA0}" dt="2023-02-20T15:39:42.654" v="93" actId="20577"/>
        <pc:sldMkLst>
          <pc:docMk/>
          <pc:sldMk cId="855321042" sldId="261"/>
        </pc:sldMkLst>
        <pc:spChg chg="mod">
          <ac:chgData name="Francesco Barbano" userId="S::francesco.barbano3@unibo.it::0c6a8718-d045-483f-8118-2e1cb1328b9b" providerId="AD" clId="Web-{028F6D9E-A0AB-1A5E-6BB3-404972DB6CA0}" dt="2023-02-20T15:39:42.654" v="93" actId="20577"/>
          <ac:spMkLst>
            <pc:docMk/>
            <pc:sldMk cId="855321042" sldId="261"/>
            <ac:spMk id="3" creationId="{01E75E32-BA51-6851-7936-06A4D422BE54}"/>
          </ac:spMkLst>
        </pc:spChg>
        <pc:extLst>
          <p:ext xmlns:p="http://schemas.openxmlformats.org/presentationml/2006/main" uri="{D6D511B9-2390-475A-947B-AFAB55BFBCF1}">
            <pc226:cmChg xmlns:pc226="http://schemas.microsoft.com/office/powerpoint/2022/06/main/command" chg="del mod">
              <pc226:chgData name="Francesco Barbano" userId="S::francesco.barbano3@unibo.it::0c6a8718-d045-483f-8118-2e1cb1328b9b" providerId="AD" clId="Web-{028F6D9E-A0AB-1A5E-6BB3-404972DB6CA0}" dt="2023-02-20T15:39:39.185" v="91"/>
              <pc2:cmMkLst xmlns:pc2="http://schemas.microsoft.com/office/powerpoint/2019/9/main/command">
                <pc:docMk/>
                <pc:sldMk cId="855321042" sldId="261"/>
                <pc2:cmMk id="{DBD6C9E7-E775-49F7-BC89-F904A075DE96}"/>
              </pc2:cmMkLst>
            </pc226:cmChg>
          </p:ext>
        </pc:extLst>
      </pc:sldChg>
      <pc:sldChg chg="modSp delCm modCm">
        <pc:chgData name="Francesco Barbano" userId="S::francesco.barbano3@unibo.it::0c6a8718-d045-483f-8118-2e1cb1328b9b" providerId="AD" clId="Web-{028F6D9E-A0AB-1A5E-6BB3-404972DB6CA0}" dt="2023-02-20T15:40:04.201" v="97"/>
        <pc:sldMkLst>
          <pc:docMk/>
          <pc:sldMk cId="80741684" sldId="263"/>
        </pc:sldMkLst>
        <pc:spChg chg="mod">
          <ac:chgData name="Francesco Barbano" userId="S::francesco.barbano3@unibo.it::0c6a8718-d045-483f-8118-2e1cb1328b9b" providerId="AD" clId="Web-{028F6D9E-A0AB-1A5E-6BB3-404972DB6CA0}" dt="2023-02-20T15:40:03.936" v="96" actId="20577"/>
          <ac:spMkLst>
            <pc:docMk/>
            <pc:sldMk cId="80741684" sldId="263"/>
            <ac:spMk id="3" creationId="{7082D840-8475-691F-8B89-4E662DBC0C86}"/>
          </ac:spMkLst>
        </pc:spChg>
        <pc:extLst>
          <p:ext xmlns:p="http://schemas.openxmlformats.org/presentationml/2006/main" uri="{D6D511B9-2390-475A-947B-AFAB55BFBCF1}">
            <pc226:cmChg xmlns:pc226="http://schemas.microsoft.com/office/powerpoint/2022/06/main/command" chg="del mod">
              <pc226:chgData name="Francesco Barbano" userId="S::francesco.barbano3@unibo.it::0c6a8718-d045-483f-8118-2e1cb1328b9b" providerId="AD" clId="Web-{028F6D9E-A0AB-1A5E-6BB3-404972DB6CA0}" dt="2023-02-20T15:40:04.201" v="97"/>
              <pc2:cmMkLst xmlns:pc2="http://schemas.microsoft.com/office/powerpoint/2019/9/main/command">
                <pc:docMk/>
                <pc:sldMk cId="80741684" sldId="263"/>
                <pc2:cmMk id="{3C9F9991-CAD7-4ED9-BB2E-E7FC82E177AA}"/>
              </pc2:cmMkLst>
            </pc226:cmChg>
          </p:ext>
        </pc:extLst>
      </pc:sldChg>
      <pc:sldChg chg="modSp delCm">
        <pc:chgData name="Francesco Barbano" userId="S::francesco.barbano3@unibo.it::0c6a8718-d045-483f-8118-2e1cb1328b9b" providerId="AD" clId="Web-{028F6D9E-A0AB-1A5E-6BB3-404972DB6CA0}" dt="2023-02-20T15:41:07.188" v="107"/>
        <pc:sldMkLst>
          <pc:docMk/>
          <pc:sldMk cId="3626395891" sldId="264"/>
        </pc:sldMkLst>
        <pc:spChg chg="mod">
          <ac:chgData name="Francesco Barbano" userId="S::francesco.barbano3@unibo.it::0c6a8718-d045-483f-8118-2e1cb1328b9b" providerId="AD" clId="Web-{028F6D9E-A0AB-1A5E-6BB3-404972DB6CA0}" dt="2023-02-20T15:41:07.063" v="106" actId="20577"/>
          <ac:spMkLst>
            <pc:docMk/>
            <pc:sldMk cId="3626395891" sldId="264"/>
            <ac:spMk id="3" creationId="{01B967EB-FC5E-2AFB-B088-D046D5C2E7CD}"/>
          </ac:spMkLst>
        </pc:spChg>
        <pc:extLst>
          <p:ext xmlns:p="http://schemas.openxmlformats.org/presentationml/2006/main" uri="{D6D511B9-2390-475A-947B-AFAB55BFBCF1}">
            <pc226:cmChg xmlns:pc226="http://schemas.microsoft.com/office/powerpoint/2022/06/main/command" chg="del">
              <pc226:chgData name="Francesco Barbano" userId="S::francesco.barbano3@unibo.it::0c6a8718-d045-483f-8118-2e1cb1328b9b" providerId="AD" clId="Web-{028F6D9E-A0AB-1A5E-6BB3-404972DB6CA0}" dt="2023-02-20T15:41:07.188" v="107"/>
              <pc2:cmMkLst xmlns:pc2="http://schemas.microsoft.com/office/powerpoint/2019/9/main/command">
                <pc:docMk/>
                <pc:sldMk cId="3626395891" sldId="264"/>
                <pc2:cmMk id="{35C58ADA-49DB-471E-BE26-F8D5015C3A82}"/>
              </pc2:cmMkLst>
            </pc226:cmChg>
          </p:ext>
        </pc:extLst>
      </pc:sldChg>
      <pc:sldChg chg="delCm">
        <pc:chgData name="Francesco Barbano" userId="S::francesco.barbano3@unibo.it::0c6a8718-d045-483f-8118-2e1cb1328b9b" providerId="AD" clId="Web-{028F6D9E-A0AB-1A5E-6BB3-404972DB6CA0}" dt="2023-02-20T15:46:46.886" v="120"/>
        <pc:sldMkLst>
          <pc:docMk/>
          <pc:sldMk cId="1775243067" sldId="265"/>
        </pc:sldMkLst>
        <pc:extLst>
          <p:ext xmlns:p="http://schemas.openxmlformats.org/presentationml/2006/main" uri="{D6D511B9-2390-475A-947B-AFAB55BFBCF1}">
            <pc226:cmChg xmlns:pc226="http://schemas.microsoft.com/office/powerpoint/2022/06/main/command" chg="del">
              <pc226:chgData name="Francesco Barbano" userId="S::francesco.barbano3@unibo.it::0c6a8718-d045-483f-8118-2e1cb1328b9b" providerId="AD" clId="Web-{028F6D9E-A0AB-1A5E-6BB3-404972DB6CA0}" dt="2023-02-20T15:46:46.886" v="120"/>
              <pc2:cmMkLst xmlns:pc2="http://schemas.microsoft.com/office/powerpoint/2019/9/main/command">
                <pc:docMk/>
                <pc:sldMk cId="1775243067" sldId="265"/>
                <pc2:cmMk id="{3C2447A9-0DB5-459D-9723-A32FD22B3A62}"/>
              </pc2:cmMkLst>
            </pc226:cmChg>
            <pc226:cmChg xmlns:pc226="http://schemas.microsoft.com/office/powerpoint/2022/06/main/command" chg="del">
              <pc226:chgData name="Francesco Barbano" userId="S::francesco.barbano3@unibo.it::0c6a8718-d045-483f-8118-2e1cb1328b9b" providerId="AD" clId="Web-{028F6D9E-A0AB-1A5E-6BB3-404972DB6CA0}" dt="2023-02-20T15:46:43.682" v="119"/>
              <pc2:cmMkLst xmlns:pc2="http://schemas.microsoft.com/office/powerpoint/2019/9/main/command">
                <pc:docMk/>
                <pc:sldMk cId="1775243067" sldId="265"/>
                <pc2:cmMk id="{5D5827B6-CB2B-4AAC-AACA-9EB172D677C5}"/>
              </pc2:cmMkLst>
            </pc226:cmChg>
          </p:ext>
        </pc:extLst>
      </pc:sldChg>
      <pc:sldChg chg="modSp delCm modCm">
        <pc:chgData name="Francesco Barbano" userId="S::francesco.barbano3@unibo.it::0c6a8718-d045-483f-8118-2e1cb1328b9b" providerId="AD" clId="Web-{028F6D9E-A0AB-1A5E-6BB3-404972DB6CA0}" dt="2023-02-20T15:05:21.614" v="7"/>
        <pc:sldMkLst>
          <pc:docMk/>
          <pc:sldMk cId="1356931818" sldId="266"/>
        </pc:sldMkLst>
        <pc:spChg chg="mod">
          <ac:chgData name="Francesco Barbano" userId="S::francesco.barbano3@unibo.it::0c6a8718-d045-483f-8118-2e1cb1328b9b" providerId="AD" clId="Web-{028F6D9E-A0AB-1A5E-6BB3-404972DB6CA0}" dt="2023-02-20T15:05:21.458" v="6" actId="20577"/>
          <ac:spMkLst>
            <pc:docMk/>
            <pc:sldMk cId="1356931818" sldId="266"/>
            <ac:spMk id="8" creationId="{12790378-2AF6-DFAA-7BB0-0A2345444294}"/>
          </ac:spMkLst>
        </pc:spChg>
        <pc:extLst>
          <p:ext xmlns:p="http://schemas.openxmlformats.org/presentationml/2006/main" uri="{D6D511B9-2390-475A-947B-AFAB55BFBCF1}">
            <pc226:cmChg xmlns:pc226="http://schemas.microsoft.com/office/powerpoint/2022/06/main/command" chg="del mod">
              <pc226:chgData name="Francesco Barbano" userId="S::francesco.barbano3@unibo.it::0c6a8718-d045-483f-8118-2e1cb1328b9b" providerId="AD" clId="Web-{028F6D9E-A0AB-1A5E-6BB3-404972DB6CA0}" dt="2023-02-20T15:05:21.614" v="7"/>
              <pc2:cmMkLst xmlns:pc2="http://schemas.microsoft.com/office/powerpoint/2019/9/main/command">
                <pc:docMk/>
                <pc:sldMk cId="1356931818" sldId="266"/>
                <pc2:cmMk id="{FFC01B83-7722-4B39-A3FD-CAC88ED8054D}"/>
              </pc2:cmMkLst>
            </pc226:cmChg>
          </p:ext>
        </pc:extLst>
      </pc:sldChg>
      <pc:sldChg chg="addSp delSp modSp delCm">
        <pc:chgData name="Francesco Barbano" userId="S::francesco.barbano3@unibo.it::0c6a8718-d045-483f-8118-2e1cb1328b9b" providerId="AD" clId="Web-{028F6D9E-A0AB-1A5E-6BB3-404972DB6CA0}" dt="2023-02-20T15:37:21.571" v="26"/>
        <pc:sldMkLst>
          <pc:docMk/>
          <pc:sldMk cId="737007741" sldId="267"/>
        </pc:sldMkLst>
        <pc:spChg chg="mod">
          <ac:chgData name="Francesco Barbano" userId="S::francesco.barbano3@unibo.it::0c6a8718-d045-483f-8118-2e1cb1328b9b" providerId="AD" clId="Web-{028F6D9E-A0AB-1A5E-6BB3-404972DB6CA0}" dt="2023-02-20T15:37:14.368" v="25" actId="20577"/>
          <ac:spMkLst>
            <pc:docMk/>
            <pc:sldMk cId="737007741" sldId="267"/>
            <ac:spMk id="3" creationId="{957119AC-A9FA-3BBA-589A-9698F9375BA5}"/>
          </ac:spMkLst>
        </pc:spChg>
        <pc:picChg chg="add del mod">
          <ac:chgData name="Francesco Barbano" userId="S::francesco.barbano3@unibo.it::0c6a8718-d045-483f-8118-2e1cb1328b9b" providerId="AD" clId="Web-{028F6D9E-A0AB-1A5E-6BB3-404972DB6CA0}" dt="2023-02-20T15:35:44.553" v="23"/>
          <ac:picMkLst>
            <pc:docMk/>
            <pc:sldMk cId="737007741" sldId="267"/>
            <ac:picMk id="4" creationId="{BF281967-879F-84E1-D09C-96E050707689}"/>
          </ac:picMkLst>
        </pc:picChg>
        <pc:extLst>
          <p:ext xmlns:p="http://schemas.openxmlformats.org/presentationml/2006/main" uri="{D6D511B9-2390-475A-947B-AFAB55BFBCF1}">
            <pc226:cmChg xmlns:pc226="http://schemas.microsoft.com/office/powerpoint/2022/06/main/command" chg="del">
              <pc226:chgData name="Francesco Barbano" userId="S::francesco.barbano3@unibo.it::0c6a8718-d045-483f-8118-2e1cb1328b9b" providerId="AD" clId="Web-{028F6D9E-A0AB-1A5E-6BB3-404972DB6CA0}" dt="2023-02-20T15:37:21.571" v="26"/>
              <pc2:cmMkLst xmlns:pc2="http://schemas.microsoft.com/office/powerpoint/2019/9/main/command">
                <pc:docMk/>
                <pc:sldMk cId="737007741" sldId="267"/>
                <pc2:cmMk id="{ADB52D77-9C4E-4C9F-A629-72F9F696751E}"/>
              </pc2:cmMkLst>
            </pc226:cmChg>
          </p:ext>
        </pc:extLst>
      </pc:sldChg>
      <pc:sldChg chg="modSp delCm modCm">
        <pc:chgData name="Francesco Barbano" userId="S::francesco.barbano3@unibo.it::0c6a8718-d045-483f-8118-2e1cb1328b9b" providerId="AD" clId="Web-{028F6D9E-A0AB-1A5E-6BB3-404972DB6CA0}" dt="2023-02-20T15:37:54.916" v="37"/>
        <pc:sldMkLst>
          <pc:docMk/>
          <pc:sldMk cId="1597544469" sldId="268"/>
        </pc:sldMkLst>
        <pc:spChg chg="mod">
          <ac:chgData name="Francesco Barbano" userId="S::francesco.barbano3@unibo.it::0c6a8718-d045-483f-8118-2e1cb1328b9b" providerId="AD" clId="Web-{028F6D9E-A0AB-1A5E-6BB3-404972DB6CA0}" dt="2023-02-20T15:37:51.963" v="36" actId="20577"/>
          <ac:spMkLst>
            <pc:docMk/>
            <pc:sldMk cId="1597544469" sldId="268"/>
            <ac:spMk id="3" creationId="{E6D6460C-972B-2CC3-D27F-A9474610DDE0}"/>
          </ac:spMkLst>
        </pc:spChg>
        <pc:extLst>
          <p:ext xmlns:p="http://schemas.openxmlformats.org/presentationml/2006/main" uri="{D6D511B9-2390-475A-947B-AFAB55BFBCF1}">
            <pc226:cmChg xmlns:pc226="http://schemas.microsoft.com/office/powerpoint/2022/06/main/command" chg="del mod">
              <pc226:chgData name="Francesco Barbano" userId="S::francesco.barbano3@unibo.it::0c6a8718-d045-483f-8118-2e1cb1328b9b" providerId="AD" clId="Web-{028F6D9E-A0AB-1A5E-6BB3-404972DB6CA0}" dt="2023-02-20T15:37:54.916" v="37"/>
              <pc2:cmMkLst xmlns:pc2="http://schemas.microsoft.com/office/powerpoint/2019/9/main/command">
                <pc:docMk/>
                <pc:sldMk cId="1597544469" sldId="268"/>
                <pc2:cmMk id="{4DFCA52F-1BC7-4AEA-B388-11E04EB6338A}"/>
              </pc2:cmMkLst>
            </pc226:cmChg>
            <pc226:cmChg xmlns:pc226="http://schemas.microsoft.com/office/powerpoint/2022/06/main/command" chg="del mod">
              <pc226:chgData name="Francesco Barbano" userId="S::francesco.barbano3@unibo.it::0c6a8718-d045-483f-8118-2e1cb1328b9b" providerId="AD" clId="Web-{028F6D9E-A0AB-1A5E-6BB3-404972DB6CA0}" dt="2023-02-20T15:37:33.353" v="29"/>
              <pc2:cmMkLst xmlns:pc2="http://schemas.microsoft.com/office/powerpoint/2019/9/main/command">
                <pc:docMk/>
                <pc:sldMk cId="1597544469" sldId="268"/>
                <pc2:cmMk id="{8A0950FB-9263-4F29-AC85-D9BE12C1C6AD}"/>
              </pc2:cmMkLst>
            </pc226:cmChg>
            <pc226:cmChg xmlns:pc226="http://schemas.microsoft.com/office/powerpoint/2022/06/main/command" chg="del mod">
              <pc226:chgData name="Francesco Barbano" userId="S::francesco.barbano3@unibo.it::0c6a8718-d045-483f-8118-2e1cb1328b9b" providerId="AD" clId="Web-{028F6D9E-A0AB-1A5E-6BB3-404972DB6CA0}" dt="2023-02-20T15:37:40.978" v="31"/>
              <pc2:cmMkLst xmlns:pc2="http://schemas.microsoft.com/office/powerpoint/2019/9/main/command">
                <pc:docMk/>
                <pc:sldMk cId="1597544469" sldId="268"/>
                <pc2:cmMk id="{EABEBAFC-0A0D-4E24-81DD-CC100E1ED1A4}"/>
              </pc2:cmMkLst>
            </pc226:cmChg>
          </p:ext>
        </pc:extLst>
      </pc:sldChg>
      <pc:sldChg chg="ord">
        <pc:chgData name="Francesco Barbano" userId="S::francesco.barbano3@unibo.it::0c6a8718-d045-483f-8118-2e1cb1328b9b" providerId="AD" clId="Web-{028F6D9E-A0AB-1A5E-6BB3-404972DB6CA0}" dt="2023-02-20T15:43:41.739" v="117"/>
        <pc:sldMkLst>
          <pc:docMk/>
          <pc:sldMk cId="4145591979" sldId="272"/>
        </pc:sldMkLst>
      </pc:sldChg>
      <pc:sldChg chg="modSp ord delCm modCm">
        <pc:chgData name="Francesco Barbano" userId="S::francesco.barbano3@unibo.it::0c6a8718-d045-483f-8118-2e1cb1328b9b" providerId="AD" clId="Web-{028F6D9E-A0AB-1A5E-6BB3-404972DB6CA0}" dt="2023-02-20T15:49:20.297" v="174"/>
        <pc:sldMkLst>
          <pc:docMk/>
          <pc:sldMk cId="4239745650" sldId="273"/>
        </pc:sldMkLst>
        <pc:spChg chg="mod">
          <ac:chgData name="Francesco Barbano" userId="S::francesco.barbano3@unibo.it::0c6a8718-d045-483f-8118-2e1cb1328b9b" providerId="AD" clId="Web-{028F6D9E-A0AB-1A5E-6BB3-404972DB6CA0}" dt="2023-02-20T15:49:16.859" v="172" actId="20577"/>
          <ac:spMkLst>
            <pc:docMk/>
            <pc:sldMk cId="4239745650" sldId="273"/>
            <ac:spMk id="3" creationId="{786E56E8-9BFB-A048-0C5F-DD9EB882E9DB}"/>
          </ac:spMkLst>
        </pc:spChg>
        <pc:extLst>
          <p:ext xmlns:p="http://schemas.openxmlformats.org/presentationml/2006/main" uri="{D6D511B9-2390-475A-947B-AFAB55BFBCF1}">
            <pc226:cmChg xmlns:pc226="http://schemas.microsoft.com/office/powerpoint/2022/06/main/command" chg="del mod">
              <pc226:chgData name="Francesco Barbano" userId="S::francesco.barbano3@unibo.it::0c6a8718-d045-483f-8118-2e1cb1328b9b" providerId="AD" clId="Web-{028F6D9E-A0AB-1A5E-6BB3-404972DB6CA0}" dt="2023-02-20T15:49:16.937" v="173"/>
              <pc2:cmMkLst xmlns:pc2="http://schemas.microsoft.com/office/powerpoint/2019/9/main/command">
                <pc:docMk/>
                <pc:sldMk cId="4239745650" sldId="273"/>
                <pc2:cmMk id="{56A6C744-20E7-402E-8E02-0BA933A7DDC5}"/>
              </pc2:cmMkLst>
            </pc226:cmChg>
            <pc226:cmChg xmlns:pc226="http://schemas.microsoft.com/office/powerpoint/2022/06/main/command" chg="del mod">
              <pc226:chgData name="Francesco Barbano" userId="S::francesco.barbano3@unibo.it::0c6a8718-d045-483f-8118-2e1cb1328b9b" providerId="AD" clId="Web-{028F6D9E-A0AB-1A5E-6BB3-404972DB6CA0}" dt="2023-02-20T15:49:20.297" v="174"/>
              <pc2:cmMkLst xmlns:pc2="http://schemas.microsoft.com/office/powerpoint/2019/9/main/command">
                <pc:docMk/>
                <pc:sldMk cId="4239745650" sldId="273"/>
                <pc2:cmMk id="{9E683E9E-C165-461D-95FE-163F199C238A}"/>
              </pc2:cmMkLst>
            </pc226:cmChg>
          </p:ext>
        </pc:extLst>
      </pc:sldChg>
      <pc:sldChg chg="modSp ord delCm modCm">
        <pc:chgData name="Francesco Barbano" userId="S::francesco.barbano3@unibo.it::0c6a8718-d045-483f-8118-2e1cb1328b9b" providerId="AD" clId="Web-{028F6D9E-A0AB-1A5E-6BB3-404972DB6CA0}" dt="2023-02-20T15:49:37.375" v="179"/>
        <pc:sldMkLst>
          <pc:docMk/>
          <pc:sldMk cId="194896701" sldId="274"/>
        </pc:sldMkLst>
        <pc:spChg chg="mod">
          <ac:chgData name="Francesco Barbano" userId="S::francesco.barbano3@unibo.it::0c6a8718-d045-483f-8118-2e1cb1328b9b" providerId="AD" clId="Web-{028F6D9E-A0AB-1A5E-6BB3-404972DB6CA0}" dt="2023-02-20T15:49:37.250" v="178" actId="20577"/>
          <ac:spMkLst>
            <pc:docMk/>
            <pc:sldMk cId="194896701" sldId="274"/>
            <ac:spMk id="3" creationId="{02DE2D85-2AE6-E1A1-3D73-CB10C19C927A}"/>
          </ac:spMkLst>
        </pc:spChg>
        <pc:extLst>
          <p:ext xmlns:p="http://schemas.openxmlformats.org/presentationml/2006/main" uri="{D6D511B9-2390-475A-947B-AFAB55BFBCF1}">
            <pc226:cmChg xmlns:pc226="http://schemas.microsoft.com/office/powerpoint/2022/06/main/command" chg="del mod">
              <pc226:chgData name="Francesco Barbano" userId="S::francesco.barbano3@unibo.it::0c6a8718-d045-483f-8118-2e1cb1328b9b" providerId="AD" clId="Web-{028F6D9E-A0AB-1A5E-6BB3-404972DB6CA0}" dt="2023-02-20T15:49:37.375" v="179"/>
              <pc2:cmMkLst xmlns:pc2="http://schemas.microsoft.com/office/powerpoint/2019/9/main/command">
                <pc:docMk/>
                <pc:sldMk cId="194896701" sldId="274"/>
                <pc2:cmMk id="{0FFCCA4E-55CD-4218-B63B-C92E43E4A0F8}"/>
              </pc2:cmMkLst>
            </pc226:cmChg>
          </p:ext>
        </pc:extLst>
      </pc:sldChg>
      <pc:sldChg chg="ord">
        <pc:chgData name="Francesco Barbano" userId="S::francesco.barbano3@unibo.it::0c6a8718-d045-483f-8118-2e1cb1328b9b" providerId="AD" clId="Web-{028F6D9E-A0AB-1A5E-6BB3-404972DB6CA0}" dt="2023-02-20T15:46:06.572" v="118"/>
        <pc:sldMkLst>
          <pc:docMk/>
          <pc:sldMk cId="2336306162" sldId="275"/>
        </pc:sldMkLst>
      </pc:sldChg>
    </pc:docChg>
  </pc:docChgLst>
  <pc:docChgLst>
    <pc:chgData name="Francesco Barbano" userId="0c6a8718-d045-483f-8118-2e1cb1328b9b" providerId="ADAL" clId="{0B59E851-DE8F-41D7-829E-54CC8BBEE01E}"/>
    <pc:docChg chg="undo redo custSel addSld delSld modSld sldOrd">
      <pc:chgData name="Francesco Barbano" userId="0c6a8718-d045-483f-8118-2e1cb1328b9b" providerId="ADAL" clId="{0B59E851-DE8F-41D7-829E-54CC8BBEE01E}" dt="2023-07-16T05:52:10.404" v="6544" actId="20577"/>
      <pc:docMkLst>
        <pc:docMk/>
      </pc:docMkLst>
      <pc:sldChg chg="modSp mod delCm">
        <pc:chgData name="Francesco Barbano" userId="0c6a8718-d045-483f-8118-2e1cb1328b9b" providerId="ADAL" clId="{0B59E851-DE8F-41D7-829E-54CC8BBEE01E}" dt="2023-07-13T06:15:48.680" v="3406"/>
        <pc:sldMkLst>
          <pc:docMk/>
          <pc:sldMk cId="109857222" sldId="256"/>
        </pc:sldMkLst>
        <pc:spChg chg="mod">
          <ac:chgData name="Francesco Barbano" userId="0c6a8718-d045-483f-8118-2e1cb1328b9b" providerId="ADAL" clId="{0B59E851-DE8F-41D7-829E-54CC8BBEE01E}" dt="2023-07-11T06:36:42.343" v="13" actId="20577"/>
          <ac:spMkLst>
            <pc:docMk/>
            <pc:sldMk cId="109857222" sldId="256"/>
            <ac:spMk id="2" creationId="{00000000-0000-0000-0000-000000000000}"/>
          </ac:spMkLst>
        </pc:spChg>
        <pc:spChg chg="mod">
          <ac:chgData name="Francesco Barbano" userId="0c6a8718-d045-483f-8118-2e1cb1328b9b" providerId="ADAL" clId="{0B59E851-DE8F-41D7-829E-54CC8BBEE01E}" dt="2023-07-13T06:15:39.802" v="3405" actId="27636"/>
          <ac:spMkLst>
            <pc:docMk/>
            <pc:sldMk cId="109857222" sldId="256"/>
            <ac:spMk id="3" creationId="{00000000-0000-0000-0000-000000000000}"/>
          </ac:spMkLst>
        </pc:spChg>
        <pc:extLst>
          <p:ext xmlns:p="http://schemas.openxmlformats.org/presentationml/2006/main" uri="{D6D511B9-2390-475A-947B-AFAB55BFBCF1}">
            <pc226:cmChg xmlns:pc226="http://schemas.microsoft.com/office/powerpoint/2022/06/main/command" chg="del">
              <pc226:chgData name="Francesco Barbano" userId="0c6a8718-d045-483f-8118-2e1cb1328b9b" providerId="ADAL" clId="{0B59E851-DE8F-41D7-829E-54CC8BBEE01E}" dt="2023-07-13T06:15:48.680" v="3406"/>
              <pc2:cmMkLst xmlns:pc2="http://schemas.microsoft.com/office/powerpoint/2019/9/main/command">
                <pc:docMk/>
                <pc:sldMk cId="109857222" sldId="256"/>
                <pc2:cmMk id="{1D902378-2F7A-449F-A22E-A5DACC5EB05F}"/>
              </pc2:cmMkLst>
            </pc226:cmChg>
          </p:ext>
        </pc:extLst>
      </pc:sldChg>
      <pc:sldChg chg="addSp delSp modSp mod">
        <pc:chgData name="Francesco Barbano" userId="0c6a8718-d045-483f-8118-2e1cb1328b9b" providerId="ADAL" clId="{0B59E851-DE8F-41D7-829E-54CC8BBEE01E}" dt="2023-07-12T07:11:56.184" v="2962" actId="1076"/>
        <pc:sldMkLst>
          <pc:docMk/>
          <pc:sldMk cId="1765942406" sldId="258"/>
        </pc:sldMkLst>
        <pc:picChg chg="add del mod">
          <ac:chgData name="Francesco Barbano" userId="0c6a8718-d045-483f-8118-2e1cb1328b9b" providerId="ADAL" clId="{0B59E851-DE8F-41D7-829E-54CC8BBEE01E}" dt="2023-07-12T07:11:18.401" v="2957" actId="478"/>
          <ac:picMkLst>
            <pc:docMk/>
            <pc:sldMk cId="1765942406" sldId="258"/>
            <ac:picMk id="4" creationId="{D8A0BCF4-2CF9-B0D7-90D6-59D89DF37EF2}"/>
          </ac:picMkLst>
        </pc:picChg>
        <pc:picChg chg="add mod">
          <ac:chgData name="Francesco Barbano" userId="0c6a8718-d045-483f-8118-2e1cb1328b9b" providerId="ADAL" clId="{0B59E851-DE8F-41D7-829E-54CC8BBEE01E}" dt="2023-07-12T07:11:56.184" v="2962" actId="1076"/>
          <ac:picMkLst>
            <pc:docMk/>
            <pc:sldMk cId="1765942406" sldId="258"/>
            <ac:picMk id="5" creationId="{0CE78263-81CC-AAEA-D8FB-19AEB3729DC3}"/>
          </ac:picMkLst>
        </pc:picChg>
      </pc:sldChg>
      <pc:sldChg chg="modSp mod">
        <pc:chgData name="Francesco Barbano" userId="0c6a8718-d045-483f-8118-2e1cb1328b9b" providerId="ADAL" clId="{0B59E851-DE8F-41D7-829E-54CC8BBEE01E}" dt="2023-07-12T07:48:47.836" v="3294" actId="20577"/>
        <pc:sldMkLst>
          <pc:docMk/>
          <pc:sldMk cId="3611103648" sldId="259"/>
        </pc:sldMkLst>
        <pc:spChg chg="mod">
          <ac:chgData name="Francesco Barbano" userId="0c6a8718-d045-483f-8118-2e1cb1328b9b" providerId="ADAL" clId="{0B59E851-DE8F-41D7-829E-54CC8BBEE01E}" dt="2023-07-12T07:48:47.836" v="3294" actId="20577"/>
          <ac:spMkLst>
            <pc:docMk/>
            <pc:sldMk cId="3611103648" sldId="259"/>
            <ac:spMk id="3" creationId="{EC95C5D3-73AA-1B18-4376-4BBF4E014E06}"/>
          </ac:spMkLst>
        </pc:spChg>
      </pc:sldChg>
      <pc:sldChg chg="mod modShow">
        <pc:chgData name="Francesco Barbano" userId="0c6a8718-d045-483f-8118-2e1cb1328b9b" providerId="ADAL" clId="{0B59E851-DE8F-41D7-829E-54CC8BBEE01E}" dt="2023-07-12T07:48:26.691" v="3268" actId="729"/>
        <pc:sldMkLst>
          <pc:docMk/>
          <pc:sldMk cId="855321042" sldId="261"/>
        </pc:sldMkLst>
      </pc:sldChg>
      <pc:sldChg chg="modSp mod">
        <pc:chgData name="Francesco Barbano" userId="0c6a8718-d045-483f-8118-2e1cb1328b9b" providerId="ADAL" clId="{0B59E851-DE8F-41D7-829E-54CC8BBEE01E}" dt="2023-07-14T09:32:47.772" v="6155" actId="20577"/>
        <pc:sldMkLst>
          <pc:docMk/>
          <pc:sldMk cId="2961209138" sldId="262"/>
        </pc:sldMkLst>
        <pc:spChg chg="mod">
          <ac:chgData name="Francesco Barbano" userId="0c6a8718-d045-483f-8118-2e1cb1328b9b" providerId="ADAL" clId="{0B59E851-DE8F-41D7-829E-54CC8BBEE01E}" dt="2023-07-14T09:32:47.772" v="6155" actId="20577"/>
          <ac:spMkLst>
            <pc:docMk/>
            <pc:sldMk cId="2961209138" sldId="262"/>
            <ac:spMk id="3" creationId="{E1E795A6-61FD-EDEE-8A30-8B8EF0D9DF96}"/>
          </ac:spMkLst>
        </pc:spChg>
      </pc:sldChg>
      <pc:sldChg chg="modSp mod ord modShow">
        <pc:chgData name="Francesco Barbano" userId="0c6a8718-d045-483f-8118-2e1cb1328b9b" providerId="ADAL" clId="{0B59E851-DE8F-41D7-829E-54CC8BBEE01E}" dt="2023-07-12T07:36:33.994" v="3267" actId="729"/>
        <pc:sldMkLst>
          <pc:docMk/>
          <pc:sldMk cId="1356931818" sldId="266"/>
        </pc:sldMkLst>
        <pc:spChg chg="mod">
          <ac:chgData name="Francesco Barbano" userId="0c6a8718-d045-483f-8118-2e1cb1328b9b" providerId="ADAL" clId="{0B59E851-DE8F-41D7-829E-54CC8BBEE01E}" dt="2023-07-11T14:51:58.967" v="2007" actId="20577"/>
          <ac:spMkLst>
            <pc:docMk/>
            <pc:sldMk cId="1356931818" sldId="266"/>
            <ac:spMk id="2" creationId="{C9B13A14-D918-A0AA-432A-FD1B4D7B195F}"/>
          </ac:spMkLst>
        </pc:spChg>
      </pc:sldChg>
      <pc:sldChg chg="modSp mod">
        <pc:chgData name="Francesco Barbano" userId="0c6a8718-d045-483f-8118-2e1cb1328b9b" providerId="ADAL" clId="{0B59E851-DE8F-41D7-829E-54CC8BBEE01E}" dt="2023-07-11T14:53:27.895" v="2129" actId="20577"/>
        <pc:sldMkLst>
          <pc:docMk/>
          <pc:sldMk cId="737007741" sldId="267"/>
        </pc:sldMkLst>
        <pc:spChg chg="mod">
          <ac:chgData name="Francesco Barbano" userId="0c6a8718-d045-483f-8118-2e1cb1328b9b" providerId="ADAL" clId="{0B59E851-DE8F-41D7-829E-54CC8BBEE01E}" dt="2023-07-11T14:53:27.895" v="2129" actId="20577"/>
          <ac:spMkLst>
            <pc:docMk/>
            <pc:sldMk cId="737007741" sldId="267"/>
            <ac:spMk id="3" creationId="{957119AC-A9FA-3BBA-589A-9698F9375BA5}"/>
          </ac:spMkLst>
        </pc:spChg>
      </pc:sldChg>
      <pc:sldChg chg="modSp mod ord">
        <pc:chgData name="Francesco Barbano" userId="0c6a8718-d045-483f-8118-2e1cb1328b9b" providerId="ADAL" clId="{0B59E851-DE8F-41D7-829E-54CC8BBEE01E}" dt="2023-07-12T07:36:27.041" v="3266" actId="1076"/>
        <pc:sldMkLst>
          <pc:docMk/>
          <pc:sldMk cId="1597544469" sldId="268"/>
        </pc:sldMkLst>
        <pc:spChg chg="mod">
          <ac:chgData name="Francesco Barbano" userId="0c6a8718-d045-483f-8118-2e1cb1328b9b" providerId="ADAL" clId="{0B59E851-DE8F-41D7-829E-54CC8BBEE01E}" dt="2023-07-12T07:36:22.327" v="3265" actId="5793"/>
          <ac:spMkLst>
            <pc:docMk/>
            <pc:sldMk cId="1597544469" sldId="268"/>
            <ac:spMk id="3" creationId="{E6D6460C-972B-2CC3-D27F-A9474610DDE0}"/>
          </ac:spMkLst>
        </pc:spChg>
        <pc:picChg chg="mod">
          <ac:chgData name="Francesco Barbano" userId="0c6a8718-d045-483f-8118-2e1cb1328b9b" providerId="ADAL" clId="{0B59E851-DE8F-41D7-829E-54CC8BBEE01E}" dt="2023-07-12T07:36:27.041" v="3266" actId="1076"/>
          <ac:picMkLst>
            <pc:docMk/>
            <pc:sldMk cId="1597544469" sldId="268"/>
            <ac:picMk id="6" creationId="{3322033C-00A7-A68E-949B-472675917A81}"/>
          </ac:picMkLst>
        </pc:picChg>
      </pc:sldChg>
      <pc:sldChg chg="addSp modSp mod ord">
        <pc:chgData name="Francesco Barbano" userId="0c6a8718-d045-483f-8118-2e1cb1328b9b" providerId="ADAL" clId="{0B59E851-DE8F-41D7-829E-54CC8BBEE01E}" dt="2023-07-12T07:36:19.325" v="3264" actId="1076"/>
        <pc:sldMkLst>
          <pc:docMk/>
          <pc:sldMk cId="4256732422" sldId="269"/>
        </pc:sldMkLst>
        <pc:spChg chg="mod">
          <ac:chgData name="Francesco Barbano" userId="0c6a8718-d045-483f-8118-2e1cb1328b9b" providerId="ADAL" clId="{0B59E851-DE8F-41D7-829E-54CC8BBEE01E}" dt="2023-07-12T07:35:56.694" v="3261" actId="6549"/>
          <ac:spMkLst>
            <pc:docMk/>
            <pc:sldMk cId="4256732422" sldId="269"/>
            <ac:spMk id="3" creationId="{E6D6460C-972B-2CC3-D27F-A9474610DDE0}"/>
          </ac:spMkLst>
        </pc:spChg>
        <pc:spChg chg="add mod">
          <ac:chgData name="Francesco Barbano" userId="0c6a8718-d045-483f-8118-2e1cb1328b9b" providerId="ADAL" clId="{0B59E851-DE8F-41D7-829E-54CC8BBEE01E}" dt="2023-07-12T07:36:16.012" v="3263" actId="1076"/>
          <ac:spMkLst>
            <pc:docMk/>
            <pc:sldMk cId="4256732422" sldId="269"/>
            <ac:spMk id="6" creationId="{89D4F9FE-237F-7F74-608E-19026841822D}"/>
          </ac:spMkLst>
        </pc:spChg>
        <pc:spChg chg="mod">
          <ac:chgData name="Francesco Barbano" userId="0c6a8718-d045-483f-8118-2e1cb1328b9b" providerId="ADAL" clId="{0B59E851-DE8F-41D7-829E-54CC8BBEE01E}" dt="2023-07-12T07:35:35.651" v="3258" actId="1076"/>
          <ac:spMkLst>
            <pc:docMk/>
            <pc:sldMk cId="4256732422" sldId="269"/>
            <ac:spMk id="7" creationId="{968851BD-FA32-D3A1-AC51-2FB6319757B6}"/>
          </ac:spMkLst>
        </pc:spChg>
        <pc:spChg chg="mod">
          <ac:chgData name="Francesco Barbano" userId="0c6a8718-d045-483f-8118-2e1cb1328b9b" providerId="ADAL" clId="{0B59E851-DE8F-41D7-829E-54CC8BBEE01E}" dt="2023-07-12T07:35:35.651" v="3258" actId="1076"/>
          <ac:spMkLst>
            <pc:docMk/>
            <pc:sldMk cId="4256732422" sldId="269"/>
            <ac:spMk id="8" creationId="{F36668AE-6B40-A258-B79B-CCEA16D97E3E}"/>
          </ac:spMkLst>
        </pc:spChg>
        <pc:spChg chg="mod">
          <ac:chgData name="Francesco Barbano" userId="0c6a8718-d045-483f-8118-2e1cb1328b9b" providerId="ADAL" clId="{0B59E851-DE8F-41D7-829E-54CC8BBEE01E}" dt="2023-07-12T07:35:35.651" v="3258" actId="1076"/>
          <ac:spMkLst>
            <pc:docMk/>
            <pc:sldMk cId="4256732422" sldId="269"/>
            <ac:spMk id="9" creationId="{0190BCD2-06E1-10E4-29D3-0D84D3B5A681}"/>
          </ac:spMkLst>
        </pc:spChg>
        <pc:spChg chg="mod">
          <ac:chgData name="Francesco Barbano" userId="0c6a8718-d045-483f-8118-2e1cb1328b9b" providerId="ADAL" clId="{0B59E851-DE8F-41D7-829E-54CC8BBEE01E}" dt="2023-07-12T07:35:35.651" v="3258" actId="1076"/>
          <ac:spMkLst>
            <pc:docMk/>
            <pc:sldMk cId="4256732422" sldId="269"/>
            <ac:spMk id="10" creationId="{BE216D33-2F7F-4523-9564-5D636DC3E123}"/>
          </ac:spMkLst>
        </pc:spChg>
        <pc:spChg chg="mod">
          <ac:chgData name="Francesco Barbano" userId="0c6a8718-d045-483f-8118-2e1cb1328b9b" providerId="ADAL" clId="{0B59E851-DE8F-41D7-829E-54CC8BBEE01E}" dt="2023-07-12T07:35:35.651" v="3258" actId="1076"/>
          <ac:spMkLst>
            <pc:docMk/>
            <pc:sldMk cId="4256732422" sldId="269"/>
            <ac:spMk id="11" creationId="{8A4AF4E6-59C9-F9A1-CAEE-61EC186D3AAD}"/>
          </ac:spMkLst>
        </pc:spChg>
        <pc:spChg chg="mod">
          <ac:chgData name="Francesco Barbano" userId="0c6a8718-d045-483f-8118-2e1cb1328b9b" providerId="ADAL" clId="{0B59E851-DE8F-41D7-829E-54CC8BBEE01E}" dt="2023-07-12T07:35:35.651" v="3258" actId="1076"/>
          <ac:spMkLst>
            <pc:docMk/>
            <pc:sldMk cId="4256732422" sldId="269"/>
            <ac:spMk id="15" creationId="{9B4396FE-9D54-80EE-538B-797C08D5814F}"/>
          </ac:spMkLst>
        </pc:spChg>
        <pc:spChg chg="mod">
          <ac:chgData name="Francesco Barbano" userId="0c6a8718-d045-483f-8118-2e1cb1328b9b" providerId="ADAL" clId="{0B59E851-DE8F-41D7-829E-54CC8BBEE01E}" dt="2023-07-12T07:35:35.651" v="3258" actId="1076"/>
          <ac:spMkLst>
            <pc:docMk/>
            <pc:sldMk cId="4256732422" sldId="269"/>
            <ac:spMk id="17" creationId="{1713CAEF-38B8-2DE2-30C7-173419275A06}"/>
          </ac:spMkLst>
        </pc:spChg>
        <pc:spChg chg="mod">
          <ac:chgData name="Francesco Barbano" userId="0c6a8718-d045-483f-8118-2e1cb1328b9b" providerId="ADAL" clId="{0B59E851-DE8F-41D7-829E-54CC8BBEE01E}" dt="2023-07-12T07:35:35.651" v="3258" actId="1076"/>
          <ac:spMkLst>
            <pc:docMk/>
            <pc:sldMk cId="4256732422" sldId="269"/>
            <ac:spMk id="18" creationId="{47B72A9D-FA97-62B7-F191-624D683E63EE}"/>
          </ac:spMkLst>
        </pc:spChg>
        <pc:spChg chg="mod">
          <ac:chgData name="Francesco Barbano" userId="0c6a8718-d045-483f-8118-2e1cb1328b9b" providerId="ADAL" clId="{0B59E851-DE8F-41D7-829E-54CC8BBEE01E}" dt="2023-07-12T07:35:35.651" v="3258" actId="1076"/>
          <ac:spMkLst>
            <pc:docMk/>
            <pc:sldMk cId="4256732422" sldId="269"/>
            <ac:spMk id="19" creationId="{4050CF33-AEDF-2ADB-A1FA-45D5AFD07C1F}"/>
          </ac:spMkLst>
        </pc:spChg>
        <pc:picChg chg="mod">
          <ac:chgData name="Francesco Barbano" userId="0c6a8718-d045-483f-8118-2e1cb1328b9b" providerId="ADAL" clId="{0B59E851-DE8F-41D7-829E-54CC8BBEE01E}" dt="2023-07-12T07:35:35.651" v="3258" actId="1076"/>
          <ac:picMkLst>
            <pc:docMk/>
            <pc:sldMk cId="4256732422" sldId="269"/>
            <ac:picMk id="4" creationId="{8AB8CFB1-BA55-7519-E082-8812BEF805D2}"/>
          </ac:picMkLst>
        </pc:picChg>
        <pc:picChg chg="mod">
          <ac:chgData name="Francesco Barbano" userId="0c6a8718-d045-483f-8118-2e1cb1328b9b" providerId="ADAL" clId="{0B59E851-DE8F-41D7-829E-54CC8BBEE01E}" dt="2023-07-12T07:35:35.651" v="3258" actId="1076"/>
          <ac:picMkLst>
            <pc:docMk/>
            <pc:sldMk cId="4256732422" sldId="269"/>
            <ac:picMk id="5" creationId="{260B00A3-1688-046A-1B60-09780449D634}"/>
          </ac:picMkLst>
        </pc:picChg>
        <pc:picChg chg="mod">
          <ac:chgData name="Francesco Barbano" userId="0c6a8718-d045-483f-8118-2e1cb1328b9b" providerId="ADAL" clId="{0B59E851-DE8F-41D7-829E-54CC8BBEE01E}" dt="2023-07-12T07:35:35.651" v="3258" actId="1076"/>
          <ac:picMkLst>
            <pc:docMk/>
            <pc:sldMk cId="4256732422" sldId="269"/>
            <ac:picMk id="12" creationId="{569AFAE2-989E-2BF2-EAC2-1B378912C0A6}"/>
          </ac:picMkLst>
        </pc:picChg>
        <pc:picChg chg="mod">
          <ac:chgData name="Francesco Barbano" userId="0c6a8718-d045-483f-8118-2e1cb1328b9b" providerId="ADAL" clId="{0B59E851-DE8F-41D7-829E-54CC8BBEE01E}" dt="2023-07-12T07:35:35.651" v="3258" actId="1076"/>
          <ac:picMkLst>
            <pc:docMk/>
            <pc:sldMk cId="4256732422" sldId="269"/>
            <ac:picMk id="13" creationId="{4C7EC48A-B18F-CCB4-5D29-05F6EFBCF9B6}"/>
          </ac:picMkLst>
        </pc:picChg>
        <pc:picChg chg="mod">
          <ac:chgData name="Francesco Barbano" userId="0c6a8718-d045-483f-8118-2e1cb1328b9b" providerId="ADAL" clId="{0B59E851-DE8F-41D7-829E-54CC8BBEE01E}" dt="2023-07-12T07:36:19.325" v="3264" actId="1076"/>
          <ac:picMkLst>
            <pc:docMk/>
            <pc:sldMk cId="4256732422" sldId="269"/>
            <ac:picMk id="14" creationId="{9D7418EF-10D3-14FE-8C2F-2CFEDFA8C2E0}"/>
          </ac:picMkLst>
        </pc:picChg>
        <pc:picChg chg="mod">
          <ac:chgData name="Francesco Barbano" userId="0c6a8718-d045-483f-8118-2e1cb1328b9b" providerId="ADAL" clId="{0B59E851-DE8F-41D7-829E-54CC8BBEE01E}" dt="2023-07-12T07:35:35.651" v="3258" actId="1076"/>
          <ac:picMkLst>
            <pc:docMk/>
            <pc:sldMk cId="4256732422" sldId="269"/>
            <ac:picMk id="20" creationId="{53C63D12-1958-6A81-AE6E-F25BE20245BB}"/>
          </ac:picMkLst>
        </pc:picChg>
        <pc:picChg chg="mod">
          <ac:chgData name="Francesco Barbano" userId="0c6a8718-d045-483f-8118-2e1cb1328b9b" providerId="ADAL" clId="{0B59E851-DE8F-41D7-829E-54CC8BBEE01E}" dt="2023-07-12T07:35:35.651" v="3258" actId="1076"/>
          <ac:picMkLst>
            <pc:docMk/>
            <pc:sldMk cId="4256732422" sldId="269"/>
            <ac:picMk id="21" creationId="{152B3009-30A8-E6A2-EB44-745AE27A0B86}"/>
          </ac:picMkLst>
        </pc:picChg>
        <pc:picChg chg="mod">
          <ac:chgData name="Francesco Barbano" userId="0c6a8718-d045-483f-8118-2e1cb1328b9b" providerId="ADAL" clId="{0B59E851-DE8F-41D7-829E-54CC8BBEE01E}" dt="2023-07-12T07:35:35.651" v="3258" actId="1076"/>
          <ac:picMkLst>
            <pc:docMk/>
            <pc:sldMk cId="4256732422" sldId="269"/>
            <ac:picMk id="22" creationId="{11FB1D0A-9921-3438-D19B-A8155A34A6BA}"/>
          </ac:picMkLst>
        </pc:picChg>
      </pc:sldChg>
      <pc:sldChg chg="mod modShow">
        <pc:chgData name="Francesco Barbano" userId="0c6a8718-d045-483f-8118-2e1cb1328b9b" providerId="ADAL" clId="{0B59E851-DE8F-41D7-829E-54CC8BBEE01E}" dt="2023-07-12T07:32:18.240" v="3228" actId="729"/>
        <pc:sldMkLst>
          <pc:docMk/>
          <pc:sldMk cId="1970378119" sldId="270"/>
        </pc:sldMkLst>
      </pc:sldChg>
      <pc:sldChg chg="mod modShow">
        <pc:chgData name="Francesco Barbano" userId="0c6a8718-d045-483f-8118-2e1cb1328b9b" providerId="ADAL" clId="{0B59E851-DE8F-41D7-829E-54CC8BBEE01E}" dt="2023-07-12T07:53:14.867" v="3295" actId="729"/>
        <pc:sldMkLst>
          <pc:docMk/>
          <pc:sldMk cId="4239745650" sldId="273"/>
        </pc:sldMkLst>
      </pc:sldChg>
      <pc:sldChg chg="mod modShow">
        <pc:chgData name="Francesco Barbano" userId="0c6a8718-d045-483f-8118-2e1cb1328b9b" providerId="ADAL" clId="{0B59E851-DE8F-41D7-829E-54CC8BBEE01E}" dt="2023-07-12T07:53:30.600" v="3298" actId="729"/>
        <pc:sldMkLst>
          <pc:docMk/>
          <pc:sldMk cId="194896701" sldId="274"/>
        </pc:sldMkLst>
      </pc:sldChg>
      <pc:sldChg chg="addSp modSp mod modShow">
        <pc:chgData name="Francesco Barbano" userId="0c6a8718-d045-483f-8118-2e1cb1328b9b" providerId="ADAL" clId="{0B59E851-DE8F-41D7-829E-54CC8BBEE01E}" dt="2023-07-14T09:35:52.026" v="6156" actId="729"/>
        <pc:sldMkLst>
          <pc:docMk/>
          <pc:sldMk cId="3299280884" sldId="276"/>
        </pc:sldMkLst>
        <pc:spChg chg="add mod">
          <ac:chgData name="Francesco Barbano" userId="0c6a8718-d045-483f-8118-2e1cb1328b9b" providerId="ADAL" clId="{0B59E851-DE8F-41D7-829E-54CC8BBEE01E}" dt="2023-07-11T06:47:49.970" v="52"/>
          <ac:spMkLst>
            <pc:docMk/>
            <pc:sldMk cId="3299280884" sldId="276"/>
            <ac:spMk id="4" creationId="{7A4878D3-03CD-CA4F-1BC8-247091204A95}"/>
          </ac:spMkLst>
        </pc:spChg>
        <pc:spChg chg="add mod">
          <ac:chgData name="Francesco Barbano" userId="0c6a8718-d045-483f-8118-2e1cb1328b9b" providerId="ADAL" clId="{0B59E851-DE8F-41D7-829E-54CC8BBEE01E}" dt="2023-07-11T06:47:49.970" v="52"/>
          <ac:spMkLst>
            <pc:docMk/>
            <pc:sldMk cId="3299280884" sldId="276"/>
            <ac:spMk id="6" creationId="{166F9F94-AE90-4C6E-A2CE-BE5B26BB3C81}"/>
          </ac:spMkLst>
        </pc:spChg>
        <pc:spChg chg="add mod">
          <ac:chgData name="Francesco Barbano" userId="0c6a8718-d045-483f-8118-2e1cb1328b9b" providerId="ADAL" clId="{0B59E851-DE8F-41D7-829E-54CC8BBEE01E}" dt="2023-07-11T06:47:49.970" v="52"/>
          <ac:spMkLst>
            <pc:docMk/>
            <pc:sldMk cId="3299280884" sldId="276"/>
            <ac:spMk id="8" creationId="{AD4A644E-7BEB-DC79-74EF-87764A7582D8}"/>
          </ac:spMkLst>
        </pc:spChg>
        <pc:spChg chg="add mod">
          <ac:chgData name="Francesco Barbano" userId="0c6a8718-d045-483f-8118-2e1cb1328b9b" providerId="ADAL" clId="{0B59E851-DE8F-41D7-829E-54CC8BBEE01E}" dt="2023-07-11T06:47:49.970" v="52"/>
          <ac:spMkLst>
            <pc:docMk/>
            <pc:sldMk cId="3299280884" sldId="276"/>
            <ac:spMk id="12" creationId="{D38D88DC-AD3E-E6BE-38BE-580D98E49376}"/>
          </ac:spMkLst>
        </pc:spChg>
        <pc:spChg chg="add mod">
          <ac:chgData name="Francesco Barbano" userId="0c6a8718-d045-483f-8118-2e1cb1328b9b" providerId="ADAL" clId="{0B59E851-DE8F-41D7-829E-54CC8BBEE01E}" dt="2023-07-11T06:47:49.970" v="52"/>
          <ac:spMkLst>
            <pc:docMk/>
            <pc:sldMk cId="3299280884" sldId="276"/>
            <ac:spMk id="18" creationId="{1ED39D95-6731-2410-A57C-B816AFA2EABC}"/>
          </ac:spMkLst>
        </pc:spChg>
        <pc:spChg chg="add mod">
          <ac:chgData name="Francesco Barbano" userId="0c6a8718-d045-483f-8118-2e1cb1328b9b" providerId="ADAL" clId="{0B59E851-DE8F-41D7-829E-54CC8BBEE01E}" dt="2023-07-11T06:47:49.970" v="52"/>
          <ac:spMkLst>
            <pc:docMk/>
            <pc:sldMk cId="3299280884" sldId="276"/>
            <ac:spMk id="20" creationId="{E40937EC-100D-1B04-5EB2-49356691B1B7}"/>
          </ac:spMkLst>
        </pc:spChg>
        <pc:spChg chg="add mod">
          <ac:chgData name="Francesco Barbano" userId="0c6a8718-d045-483f-8118-2e1cb1328b9b" providerId="ADAL" clId="{0B59E851-DE8F-41D7-829E-54CC8BBEE01E}" dt="2023-07-11T06:47:49.970" v="52"/>
          <ac:spMkLst>
            <pc:docMk/>
            <pc:sldMk cId="3299280884" sldId="276"/>
            <ac:spMk id="22" creationId="{4913C335-72AE-6B22-233D-A6EF277904B0}"/>
          </ac:spMkLst>
        </pc:spChg>
        <pc:spChg chg="add mod">
          <ac:chgData name="Francesco Barbano" userId="0c6a8718-d045-483f-8118-2e1cb1328b9b" providerId="ADAL" clId="{0B59E851-DE8F-41D7-829E-54CC8BBEE01E}" dt="2023-07-11T06:47:49.970" v="52"/>
          <ac:spMkLst>
            <pc:docMk/>
            <pc:sldMk cId="3299280884" sldId="276"/>
            <ac:spMk id="24" creationId="{FCC19231-0E03-83AA-E055-09E3C84077CF}"/>
          </ac:spMkLst>
        </pc:spChg>
        <pc:spChg chg="add mod">
          <ac:chgData name="Francesco Barbano" userId="0c6a8718-d045-483f-8118-2e1cb1328b9b" providerId="ADAL" clId="{0B59E851-DE8F-41D7-829E-54CC8BBEE01E}" dt="2023-07-11T06:47:49.970" v="52"/>
          <ac:spMkLst>
            <pc:docMk/>
            <pc:sldMk cId="3299280884" sldId="276"/>
            <ac:spMk id="25" creationId="{EB1F841F-A2A3-836D-94BF-739BDB352F87}"/>
          </ac:spMkLst>
        </pc:spChg>
        <pc:spChg chg="add mod">
          <ac:chgData name="Francesco Barbano" userId="0c6a8718-d045-483f-8118-2e1cb1328b9b" providerId="ADAL" clId="{0B59E851-DE8F-41D7-829E-54CC8BBEE01E}" dt="2023-07-11T06:47:49.970" v="52"/>
          <ac:spMkLst>
            <pc:docMk/>
            <pc:sldMk cId="3299280884" sldId="276"/>
            <ac:spMk id="26" creationId="{3B0EA041-853B-467B-BB6A-EA256A5D22A7}"/>
          </ac:spMkLst>
        </pc:spChg>
        <pc:picChg chg="add mod">
          <ac:chgData name="Francesco Barbano" userId="0c6a8718-d045-483f-8118-2e1cb1328b9b" providerId="ADAL" clId="{0B59E851-DE8F-41D7-829E-54CC8BBEE01E}" dt="2023-07-11T06:47:49.970" v="52"/>
          <ac:picMkLst>
            <pc:docMk/>
            <pc:sldMk cId="3299280884" sldId="276"/>
            <ac:picMk id="10" creationId="{0CB93B29-3748-DA11-9485-5F7B01124030}"/>
          </ac:picMkLst>
        </pc:picChg>
        <pc:cxnChg chg="add mod">
          <ac:chgData name="Francesco Barbano" userId="0c6a8718-d045-483f-8118-2e1cb1328b9b" providerId="ADAL" clId="{0B59E851-DE8F-41D7-829E-54CC8BBEE01E}" dt="2023-07-11T06:47:49.970" v="52"/>
          <ac:cxnSpMkLst>
            <pc:docMk/>
            <pc:sldMk cId="3299280884" sldId="276"/>
            <ac:cxnSpMk id="14" creationId="{DC8C2EE7-101D-92E9-B8FD-72F1D8A56C66}"/>
          </ac:cxnSpMkLst>
        </pc:cxnChg>
        <pc:cxnChg chg="add mod">
          <ac:chgData name="Francesco Barbano" userId="0c6a8718-d045-483f-8118-2e1cb1328b9b" providerId="ADAL" clId="{0B59E851-DE8F-41D7-829E-54CC8BBEE01E}" dt="2023-07-11T06:47:49.970" v="52"/>
          <ac:cxnSpMkLst>
            <pc:docMk/>
            <pc:sldMk cId="3299280884" sldId="276"/>
            <ac:cxnSpMk id="16" creationId="{570C147E-49C7-FAC5-D150-30A0EF4CBE68}"/>
          </ac:cxnSpMkLst>
        </pc:cxnChg>
      </pc:sldChg>
      <pc:sldChg chg="mod modShow">
        <pc:chgData name="Francesco Barbano" userId="0c6a8718-d045-483f-8118-2e1cb1328b9b" providerId="ADAL" clId="{0B59E851-DE8F-41D7-829E-54CC8BBEE01E}" dt="2023-07-11T06:48:09.203" v="53" actId="729"/>
        <pc:sldMkLst>
          <pc:docMk/>
          <pc:sldMk cId="1353734381" sldId="277"/>
        </pc:sldMkLst>
      </pc:sldChg>
      <pc:sldChg chg="mod modShow">
        <pc:chgData name="Francesco Barbano" userId="0c6a8718-d045-483f-8118-2e1cb1328b9b" providerId="ADAL" clId="{0B59E851-DE8F-41D7-829E-54CC8BBEE01E}" dt="2023-07-11T06:48:12.512" v="54" actId="729"/>
        <pc:sldMkLst>
          <pc:docMk/>
          <pc:sldMk cId="1567047355" sldId="278"/>
        </pc:sldMkLst>
      </pc:sldChg>
      <pc:sldChg chg="mod modShow">
        <pc:chgData name="Francesco Barbano" userId="0c6a8718-d045-483f-8118-2e1cb1328b9b" providerId="ADAL" clId="{0B59E851-DE8F-41D7-829E-54CC8BBEE01E}" dt="2023-07-14T09:35:55.528" v="6157" actId="729"/>
        <pc:sldMkLst>
          <pc:docMk/>
          <pc:sldMk cId="1964985583" sldId="279"/>
        </pc:sldMkLst>
      </pc:sldChg>
      <pc:sldChg chg="mod modShow">
        <pc:chgData name="Francesco Barbano" userId="0c6a8718-d045-483f-8118-2e1cb1328b9b" providerId="ADAL" clId="{0B59E851-DE8F-41D7-829E-54CC8BBEE01E}" dt="2023-07-11T06:51:37.163" v="55" actId="729"/>
        <pc:sldMkLst>
          <pc:docMk/>
          <pc:sldMk cId="3205628861" sldId="280"/>
        </pc:sldMkLst>
      </pc:sldChg>
      <pc:sldChg chg="mod modShow">
        <pc:chgData name="Francesco Barbano" userId="0c6a8718-d045-483f-8118-2e1cb1328b9b" providerId="ADAL" clId="{0B59E851-DE8F-41D7-829E-54CC8BBEE01E}" dt="2023-07-12T07:53:17.212" v="3296" actId="729"/>
        <pc:sldMkLst>
          <pc:docMk/>
          <pc:sldMk cId="443526758" sldId="281"/>
        </pc:sldMkLst>
      </pc:sldChg>
      <pc:sldChg chg="mod modShow">
        <pc:chgData name="Francesco Barbano" userId="0c6a8718-d045-483f-8118-2e1cb1328b9b" providerId="ADAL" clId="{0B59E851-DE8F-41D7-829E-54CC8BBEE01E}" dt="2023-07-12T07:53:22.074" v="3297" actId="729"/>
        <pc:sldMkLst>
          <pc:docMk/>
          <pc:sldMk cId="1037163191" sldId="282"/>
        </pc:sldMkLst>
      </pc:sldChg>
      <pc:sldChg chg="del">
        <pc:chgData name="Francesco Barbano" userId="0c6a8718-d045-483f-8118-2e1cb1328b9b" providerId="ADAL" clId="{0B59E851-DE8F-41D7-829E-54CC8BBEE01E}" dt="2023-07-11T16:05:31.992" v="2802" actId="2696"/>
        <pc:sldMkLst>
          <pc:docMk/>
          <pc:sldMk cId="1239619207" sldId="283"/>
        </pc:sldMkLst>
      </pc:sldChg>
      <pc:sldChg chg="del">
        <pc:chgData name="Francesco Barbano" userId="0c6a8718-d045-483f-8118-2e1cb1328b9b" providerId="ADAL" clId="{0B59E851-DE8F-41D7-829E-54CC8BBEE01E}" dt="2023-07-11T16:05:31.992" v="2802" actId="2696"/>
        <pc:sldMkLst>
          <pc:docMk/>
          <pc:sldMk cId="2227028030" sldId="284"/>
        </pc:sldMkLst>
      </pc:sldChg>
      <pc:sldChg chg="del">
        <pc:chgData name="Francesco Barbano" userId="0c6a8718-d045-483f-8118-2e1cb1328b9b" providerId="ADAL" clId="{0B59E851-DE8F-41D7-829E-54CC8BBEE01E}" dt="2023-07-11T15:21:23.188" v="2567" actId="47"/>
        <pc:sldMkLst>
          <pc:docMk/>
          <pc:sldMk cId="2004601076" sldId="285"/>
        </pc:sldMkLst>
      </pc:sldChg>
      <pc:sldChg chg="modSp mod ord">
        <pc:chgData name="Francesco Barbano" userId="0c6a8718-d045-483f-8118-2e1cb1328b9b" providerId="ADAL" clId="{0B59E851-DE8F-41D7-829E-54CC8BBEE01E}" dt="2023-07-11T16:06:15.957" v="2804"/>
        <pc:sldMkLst>
          <pc:docMk/>
          <pc:sldMk cId="3259782868" sldId="286"/>
        </pc:sldMkLst>
        <pc:spChg chg="mod">
          <ac:chgData name="Francesco Barbano" userId="0c6a8718-d045-483f-8118-2e1cb1328b9b" providerId="ADAL" clId="{0B59E851-DE8F-41D7-829E-54CC8BBEE01E}" dt="2023-07-11T07:07:00.718" v="90" actId="20577"/>
          <ac:spMkLst>
            <pc:docMk/>
            <pc:sldMk cId="3259782868" sldId="286"/>
            <ac:spMk id="2" creationId="{00000000-0000-0000-0000-000000000000}"/>
          </ac:spMkLst>
        </pc:spChg>
      </pc:sldChg>
      <pc:sldChg chg="del">
        <pc:chgData name="Francesco Barbano" userId="0c6a8718-d045-483f-8118-2e1cb1328b9b" providerId="ADAL" clId="{0B59E851-DE8F-41D7-829E-54CC8BBEE01E}" dt="2023-07-11T15:21:20.271" v="2564" actId="47"/>
        <pc:sldMkLst>
          <pc:docMk/>
          <pc:sldMk cId="2342416004" sldId="287"/>
        </pc:sldMkLst>
      </pc:sldChg>
      <pc:sldChg chg="del">
        <pc:chgData name="Francesco Barbano" userId="0c6a8718-d045-483f-8118-2e1cb1328b9b" providerId="ADAL" clId="{0B59E851-DE8F-41D7-829E-54CC8BBEE01E}" dt="2023-07-11T15:21:22.121" v="2566" actId="47"/>
        <pc:sldMkLst>
          <pc:docMk/>
          <pc:sldMk cId="2093298492" sldId="288"/>
        </pc:sldMkLst>
      </pc:sldChg>
      <pc:sldChg chg="del">
        <pc:chgData name="Francesco Barbano" userId="0c6a8718-d045-483f-8118-2e1cb1328b9b" providerId="ADAL" clId="{0B59E851-DE8F-41D7-829E-54CC8BBEE01E}" dt="2023-07-11T15:21:21.060" v="2565" actId="47"/>
        <pc:sldMkLst>
          <pc:docMk/>
          <pc:sldMk cId="3858332858" sldId="289"/>
        </pc:sldMkLst>
      </pc:sldChg>
      <pc:sldChg chg="addSp modSp add mod">
        <pc:chgData name="Francesco Barbano" userId="0c6a8718-d045-483f-8118-2e1cb1328b9b" providerId="ADAL" clId="{0B59E851-DE8F-41D7-829E-54CC8BBEE01E}" dt="2023-07-11T08:46:40.076" v="907" actId="115"/>
        <pc:sldMkLst>
          <pc:docMk/>
          <pc:sldMk cId="4259780991" sldId="290"/>
        </pc:sldMkLst>
        <pc:spChg chg="mod">
          <ac:chgData name="Francesco Barbano" userId="0c6a8718-d045-483f-8118-2e1cb1328b9b" providerId="ADAL" clId="{0B59E851-DE8F-41D7-829E-54CC8BBEE01E}" dt="2023-07-11T07:38:56.594" v="116" actId="20577"/>
          <ac:spMkLst>
            <pc:docMk/>
            <pc:sldMk cId="4259780991" sldId="290"/>
            <ac:spMk id="2" creationId="{D7B71F1E-C63F-801C-98B4-2B2E4E41CFF5}"/>
          </ac:spMkLst>
        </pc:spChg>
        <pc:spChg chg="mod">
          <ac:chgData name="Francesco Barbano" userId="0c6a8718-d045-483f-8118-2e1cb1328b9b" providerId="ADAL" clId="{0B59E851-DE8F-41D7-829E-54CC8BBEE01E}" dt="2023-07-11T08:46:40.076" v="907" actId="115"/>
          <ac:spMkLst>
            <pc:docMk/>
            <pc:sldMk cId="4259780991" sldId="290"/>
            <ac:spMk id="3" creationId="{03DB021A-971C-F73E-288A-91D8AC4C24C0}"/>
          </ac:spMkLst>
        </pc:spChg>
        <pc:picChg chg="add mod">
          <ac:chgData name="Francesco Barbano" userId="0c6a8718-d045-483f-8118-2e1cb1328b9b" providerId="ADAL" clId="{0B59E851-DE8F-41D7-829E-54CC8BBEE01E}" dt="2023-07-11T08:33:05.957" v="257" actId="1076"/>
          <ac:picMkLst>
            <pc:docMk/>
            <pc:sldMk cId="4259780991" sldId="290"/>
            <ac:picMk id="4" creationId="{80E04FB2-DA68-F02E-6143-86BA048A339B}"/>
          </ac:picMkLst>
        </pc:picChg>
        <pc:picChg chg="add mod">
          <ac:chgData name="Francesco Barbano" userId="0c6a8718-d045-483f-8118-2e1cb1328b9b" providerId="ADAL" clId="{0B59E851-DE8F-41D7-829E-54CC8BBEE01E}" dt="2023-07-11T08:33:05.957" v="257" actId="1076"/>
          <ac:picMkLst>
            <pc:docMk/>
            <pc:sldMk cId="4259780991" sldId="290"/>
            <ac:picMk id="5" creationId="{0F94EF7E-8152-C8F7-5B06-8634D6A5C27D}"/>
          </ac:picMkLst>
        </pc:picChg>
        <pc:picChg chg="add mod">
          <ac:chgData name="Francesco Barbano" userId="0c6a8718-d045-483f-8118-2e1cb1328b9b" providerId="ADAL" clId="{0B59E851-DE8F-41D7-829E-54CC8BBEE01E}" dt="2023-07-11T08:33:05.957" v="257" actId="1076"/>
          <ac:picMkLst>
            <pc:docMk/>
            <pc:sldMk cId="4259780991" sldId="290"/>
            <ac:picMk id="6" creationId="{2A5A1D90-F400-1B5B-5287-72FE4044BEB3}"/>
          </ac:picMkLst>
        </pc:picChg>
        <pc:picChg chg="add mod">
          <ac:chgData name="Francesco Barbano" userId="0c6a8718-d045-483f-8118-2e1cb1328b9b" providerId="ADAL" clId="{0B59E851-DE8F-41D7-829E-54CC8BBEE01E}" dt="2023-07-11T08:33:05.957" v="257" actId="1076"/>
          <ac:picMkLst>
            <pc:docMk/>
            <pc:sldMk cId="4259780991" sldId="290"/>
            <ac:picMk id="7" creationId="{54C9AABC-8573-D491-4DDE-B0A511633DDA}"/>
          </ac:picMkLst>
        </pc:picChg>
        <pc:picChg chg="add mod">
          <ac:chgData name="Francesco Barbano" userId="0c6a8718-d045-483f-8118-2e1cb1328b9b" providerId="ADAL" clId="{0B59E851-DE8F-41D7-829E-54CC8BBEE01E}" dt="2023-07-11T08:33:05.957" v="257" actId="1076"/>
          <ac:picMkLst>
            <pc:docMk/>
            <pc:sldMk cId="4259780991" sldId="290"/>
            <ac:picMk id="8" creationId="{F6383785-4690-5ED0-A0A3-8CA0DDF2E1F6}"/>
          </ac:picMkLst>
        </pc:picChg>
        <pc:picChg chg="add mod">
          <ac:chgData name="Francesco Barbano" userId="0c6a8718-d045-483f-8118-2e1cb1328b9b" providerId="ADAL" clId="{0B59E851-DE8F-41D7-829E-54CC8BBEE01E}" dt="2023-07-11T08:33:05.957" v="257" actId="1076"/>
          <ac:picMkLst>
            <pc:docMk/>
            <pc:sldMk cId="4259780991" sldId="290"/>
            <ac:picMk id="9" creationId="{A90788BE-9572-B3E0-E7D7-5C6D4896377A}"/>
          </ac:picMkLst>
        </pc:picChg>
      </pc:sldChg>
      <pc:sldChg chg="addSp delSp modSp add mod">
        <pc:chgData name="Francesco Barbano" userId="0c6a8718-d045-483f-8118-2e1cb1328b9b" providerId="ADAL" clId="{0B59E851-DE8F-41D7-829E-54CC8BBEE01E}" dt="2023-07-11T08:46:52.493" v="910" actId="115"/>
        <pc:sldMkLst>
          <pc:docMk/>
          <pc:sldMk cId="417874201" sldId="291"/>
        </pc:sldMkLst>
        <pc:spChg chg="mod">
          <ac:chgData name="Francesco Barbano" userId="0c6a8718-d045-483f-8118-2e1cb1328b9b" providerId="ADAL" clId="{0B59E851-DE8F-41D7-829E-54CC8BBEE01E}" dt="2023-07-11T08:46:49.027" v="909" actId="115"/>
          <ac:spMkLst>
            <pc:docMk/>
            <pc:sldMk cId="417874201" sldId="291"/>
            <ac:spMk id="3" creationId="{03DB021A-971C-F73E-288A-91D8AC4C24C0}"/>
          </ac:spMkLst>
        </pc:spChg>
        <pc:spChg chg="add mod">
          <ac:chgData name="Francesco Barbano" userId="0c6a8718-d045-483f-8118-2e1cb1328b9b" providerId="ADAL" clId="{0B59E851-DE8F-41D7-829E-54CC8BBEE01E}" dt="2023-07-11T08:46:52.493" v="910" actId="115"/>
          <ac:spMkLst>
            <pc:docMk/>
            <pc:sldMk cId="417874201" sldId="291"/>
            <ac:spMk id="12" creationId="{8CD44EBB-7525-ECB6-4221-C0EC97E05584}"/>
          </ac:spMkLst>
        </pc:spChg>
        <pc:picChg chg="del">
          <ac:chgData name="Francesco Barbano" userId="0c6a8718-d045-483f-8118-2e1cb1328b9b" providerId="ADAL" clId="{0B59E851-DE8F-41D7-829E-54CC8BBEE01E}" dt="2023-07-11T08:34:14.628" v="303" actId="478"/>
          <ac:picMkLst>
            <pc:docMk/>
            <pc:sldMk cId="417874201" sldId="291"/>
            <ac:picMk id="4" creationId="{80E04FB2-DA68-F02E-6143-86BA048A339B}"/>
          </ac:picMkLst>
        </pc:picChg>
        <pc:picChg chg="del">
          <ac:chgData name="Francesco Barbano" userId="0c6a8718-d045-483f-8118-2e1cb1328b9b" providerId="ADAL" clId="{0B59E851-DE8F-41D7-829E-54CC8BBEE01E}" dt="2023-07-11T08:34:14.628" v="303" actId="478"/>
          <ac:picMkLst>
            <pc:docMk/>
            <pc:sldMk cId="417874201" sldId="291"/>
            <ac:picMk id="5" creationId="{0F94EF7E-8152-C8F7-5B06-8634D6A5C27D}"/>
          </ac:picMkLst>
        </pc:picChg>
        <pc:picChg chg="del">
          <ac:chgData name="Francesco Barbano" userId="0c6a8718-d045-483f-8118-2e1cb1328b9b" providerId="ADAL" clId="{0B59E851-DE8F-41D7-829E-54CC8BBEE01E}" dt="2023-07-11T08:34:14.628" v="303" actId="478"/>
          <ac:picMkLst>
            <pc:docMk/>
            <pc:sldMk cId="417874201" sldId="291"/>
            <ac:picMk id="6" creationId="{2A5A1D90-F400-1B5B-5287-72FE4044BEB3}"/>
          </ac:picMkLst>
        </pc:picChg>
        <pc:picChg chg="del">
          <ac:chgData name="Francesco Barbano" userId="0c6a8718-d045-483f-8118-2e1cb1328b9b" providerId="ADAL" clId="{0B59E851-DE8F-41D7-829E-54CC8BBEE01E}" dt="2023-07-11T08:34:14.628" v="303" actId="478"/>
          <ac:picMkLst>
            <pc:docMk/>
            <pc:sldMk cId="417874201" sldId="291"/>
            <ac:picMk id="7" creationId="{54C9AABC-8573-D491-4DDE-B0A511633DDA}"/>
          </ac:picMkLst>
        </pc:picChg>
        <pc:picChg chg="del">
          <ac:chgData name="Francesco Barbano" userId="0c6a8718-d045-483f-8118-2e1cb1328b9b" providerId="ADAL" clId="{0B59E851-DE8F-41D7-829E-54CC8BBEE01E}" dt="2023-07-11T08:34:14.628" v="303" actId="478"/>
          <ac:picMkLst>
            <pc:docMk/>
            <pc:sldMk cId="417874201" sldId="291"/>
            <ac:picMk id="8" creationId="{F6383785-4690-5ED0-A0A3-8CA0DDF2E1F6}"/>
          </ac:picMkLst>
        </pc:picChg>
        <pc:picChg chg="del">
          <ac:chgData name="Francesco Barbano" userId="0c6a8718-d045-483f-8118-2e1cb1328b9b" providerId="ADAL" clId="{0B59E851-DE8F-41D7-829E-54CC8BBEE01E}" dt="2023-07-11T08:34:14.628" v="303" actId="478"/>
          <ac:picMkLst>
            <pc:docMk/>
            <pc:sldMk cId="417874201" sldId="291"/>
            <ac:picMk id="9" creationId="{A90788BE-9572-B3E0-E7D7-5C6D4896377A}"/>
          </ac:picMkLst>
        </pc:picChg>
        <pc:picChg chg="add mod">
          <ac:chgData name="Francesco Barbano" userId="0c6a8718-d045-483f-8118-2e1cb1328b9b" providerId="ADAL" clId="{0B59E851-DE8F-41D7-829E-54CC8BBEE01E}" dt="2023-07-11T08:34:41.605" v="308" actId="1076"/>
          <ac:picMkLst>
            <pc:docMk/>
            <pc:sldMk cId="417874201" sldId="291"/>
            <ac:picMk id="10" creationId="{06263AED-680B-4D2B-7582-93009E255FCD}"/>
          </ac:picMkLst>
        </pc:picChg>
        <pc:picChg chg="add mod">
          <ac:chgData name="Francesco Barbano" userId="0c6a8718-d045-483f-8118-2e1cb1328b9b" providerId="ADAL" clId="{0B59E851-DE8F-41D7-829E-54CC8BBEE01E}" dt="2023-07-11T08:35:06.813" v="316" actId="1076"/>
          <ac:picMkLst>
            <pc:docMk/>
            <pc:sldMk cId="417874201" sldId="291"/>
            <ac:picMk id="11" creationId="{253D3E78-2B62-0E4A-C90A-A9C0B3DE8047}"/>
          </ac:picMkLst>
        </pc:picChg>
      </pc:sldChg>
      <pc:sldChg chg="addSp delSp modSp add mod">
        <pc:chgData name="Francesco Barbano" userId="0c6a8718-d045-483f-8118-2e1cb1328b9b" providerId="ADAL" clId="{0B59E851-DE8F-41D7-829E-54CC8BBEE01E}" dt="2023-07-11T09:04:06.045" v="1750" actId="1076"/>
        <pc:sldMkLst>
          <pc:docMk/>
          <pc:sldMk cId="3680416409" sldId="292"/>
        </pc:sldMkLst>
        <pc:spChg chg="mod">
          <ac:chgData name="Francesco Barbano" userId="0c6a8718-d045-483f-8118-2e1cb1328b9b" providerId="ADAL" clId="{0B59E851-DE8F-41D7-829E-54CC8BBEE01E}" dt="2023-07-11T09:01:32.676" v="1559" actId="20577"/>
          <ac:spMkLst>
            <pc:docMk/>
            <pc:sldMk cId="3680416409" sldId="292"/>
            <ac:spMk id="3" creationId="{03DB021A-971C-F73E-288A-91D8AC4C24C0}"/>
          </ac:spMkLst>
        </pc:spChg>
        <pc:spChg chg="mod">
          <ac:chgData name="Francesco Barbano" userId="0c6a8718-d045-483f-8118-2e1cb1328b9b" providerId="ADAL" clId="{0B59E851-DE8F-41D7-829E-54CC8BBEE01E}" dt="2023-07-11T09:03:21.204" v="1740" actId="20577"/>
          <ac:spMkLst>
            <pc:docMk/>
            <pc:sldMk cId="3680416409" sldId="292"/>
            <ac:spMk id="12" creationId="{8CD44EBB-7525-ECB6-4221-C0EC97E05584}"/>
          </ac:spMkLst>
        </pc:spChg>
        <pc:picChg chg="add mod">
          <ac:chgData name="Francesco Barbano" userId="0c6a8718-d045-483f-8118-2e1cb1328b9b" providerId="ADAL" clId="{0B59E851-DE8F-41D7-829E-54CC8BBEE01E}" dt="2023-07-11T09:04:06.045" v="1750" actId="1076"/>
          <ac:picMkLst>
            <pc:docMk/>
            <pc:sldMk cId="3680416409" sldId="292"/>
            <ac:picMk id="4" creationId="{81996F0A-C43B-E76B-8E3A-9F014CFD08D7}"/>
          </ac:picMkLst>
        </pc:picChg>
        <pc:picChg chg="add mod">
          <ac:chgData name="Francesco Barbano" userId="0c6a8718-d045-483f-8118-2e1cb1328b9b" providerId="ADAL" clId="{0B59E851-DE8F-41D7-829E-54CC8BBEE01E}" dt="2023-07-11T09:03:52.419" v="1747" actId="1076"/>
          <ac:picMkLst>
            <pc:docMk/>
            <pc:sldMk cId="3680416409" sldId="292"/>
            <ac:picMk id="5" creationId="{E31448AF-5958-FACF-1B60-D36B7AF200CA}"/>
          </ac:picMkLst>
        </pc:picChg>
        <pc:picChg chg="del">
          <ac:chgData name="Francesco Barbano" userId="0c6a8718-d045-483f-8118-2e1cb1328b9b" providerId="ADAL" clId="{0B59E851-DE8F-41D7-829E-54CC8BBEE01E}" dt="2023-07-11T09:03:49.514" v="1746" actId="478"/>
          <ac:picMkLst>
            <pc:docMk/>
            <pc:sldMk cId="3680416409" sldId="292"/>
            <ac:picMk id="10" creationId="{06263AED-680B-4D2B-7582-93009E255FCD}"/>
          </ac:picMkLst>
        </pc:picChg>
        <pc:picChg chg="del">
          <ac:chgData name="Francesco Barbano" userId="0c6a8718-d045-483f-8118-2e1cb1328b9b" providerId="ADAL" clId="{0B59E851-DE8F-41D7-829E-54CC8BBEE01E}" dt="2023-07-11T09:03:54.152" v="1748" actId="478"/>
          <ac:picMkLst>
            <pc:docMk/>
            <pc:sldMk cId="3680416409" sldId="292"/>
            <ac:picMk id="11" creationId="{253D3E78-2B62-0E4A-C90A-A9C0B3DE8047}"/>
          </ac:picMkLst>
        </pc:picChg>
      </pc:sldChg>
      <pc:sldChg chg="addSp delSp modSp add mod">
        <pc:chgData name="Francesco Barbano" userId="0c6a8718-d045-483f-8118-2e1cb1328b9b" providerId="ADAL" clId="{0B59E851-DE8F-41D7-829E-54CC8BBEE01E}" dt="2023-07-11T08:51:04.984" v="1081" actId="1076"/>
        <pc:sldMkLst>
          <pc:docMk/>
          <pc:sldMk cId="1709974750" sldId="293"/>
        </pc:sldMkLst>
        <pc:spChg chg="mod">
          <ac:chgData name="Francesco Barbano" userId="0c6a8718-d045-483f-8118-2e1cb1328b9b" providerId="ADAL" clId="{0B59E851-DE8F-41D7-829E-54CC8BBEE01E}" dt="2023-07-11T08:50:43.440" v="1058" actId="20577"/>
          <ac:spMkLst>
            <pc:docMk/>
            <pc:sldMk cId="1709974750" sldId="293"/>
            <ac:spMk id="3" creationId="{03DB021A-971C-F73E-288A-91D8AC4C24C0}"/>
          </ac:spMkLst>
        </pc:spChg>
        <pc:picChg chg="del">
          <ac:chgData name="Francesco Barbano" userId="0c6a8718-d045-483f-8118-2e1cb1328b9b" providerId="ADAL" clId="{0B59E851-DE8F-41D7-829E-54CC8BBEE01E}" dt="2023-07-11T08:47:02.374" v="912" actId="478"/>
          <ac:picMkLst>
            <pc:docMk/>
            <pc:sldMk cId="1709974750" sldId="293"/>
            <ac:picMk id="4" creationId="{80E04FB2-DA68-F02E-6143-86BA048A339B}"/>
          </ac:picMkLst>
        </pc:picChg>
        <pc:picChg chg="del">
          <ac:chgData name="Francesco Barbano" userId="0c6a8718-d045-483f-8118-2e1cb1328b9b" providerId="ADAL" clId="{0B59E851-DE8F-41D7-829E-54CC8BBEE01E}" dt="2023-07-11T08:47:02.374" v="912" actId="478"/>
          <ac:picMkLst>
            <pc:docMk/>
            <pc:sldMk cId="1709974750" sldId="293"/>
            <ac:picMk id="5" creationId="{0F94EF7E-8152-C8F7-5B06-8634D6A5C27D}"/>
          </ac:picMkLst>
        </pc:picChg>
        <pc:picChg chg="del">
          <ac:chgData name="Francesco Barbano" userId="0c6a8718-d045-483f-8118-2e1cb1328b9b" providerId="ADAL" clId="{0B59E851-DE8F-41D7-829E-54CC8BBEE01E}" dt="2023-07-11T08:47:02.374" v="912" actId="478"/>
          <ac:picMkLst>
            <pc:docMk/>
            <pc:sldMk cId="1709974750" sldId="293"/>
            <ac:picMk id="6" creationId="{2A5A1D90-F400-1B5B-5287-72FE4044BEB3}"/>
          </ac:picMkLst>
        </pc:picChg>
        <pc:picChg chg="del">
          <ac:chgData name="Francesco Barbano" userId="0c6a8718-d045-483f-8118-2e1cb1328b9b" providerId="ADAL" clId="{0B59E851-DE8F-41D7-829E-54CC8BBEE01E}" dt="2023-07-11T08:47:02.374" v="912" actId="478"/>
          <ac:picMkLst>
            <pc:docMk/>
            <pc:sldMk cId="1709974750" sldId="293"/>
            <ac:picMk id="7" creationId="{54C9AABC-8573-D491-4DDE-B0A511633DDA}"/>
          </ac:picMkLst>
        </pc:picChg>
        <pc:picChg chg="del">
          <ac:chgData name="Francesco Barbano" userId="0c6a8718-d045-483f-8118-2e1cb1328b9b" providerId="ADAL" clId="{0B59E851-DE8F-41D7-829E-54CC8BBEE01E}" dt="2023-07-11T08:47:02.374" v="912" actId="478"/>
          <ac:picMkLst>
            <pc:docMk/>
            <pc:sldMk cId="1709974750" sldId="293"/>
            <ac:picMk id="8" creationId="{F6383785-4690-5ED0-A0A3-8CA0DDF2E1F6}"/>
          </ac:picMkLst>
        </pc:picChg>
        <pc:picChg chg="del">
          <ac:chgData name="Francesco Barbano" userId="0c6a8718-d045-483f-8118-2e1cb1328b9b" providerId="ADAL" clId="{0B59E851-DE8F-41D7-829E-54CC8BBEE01E}" dt="2023-07-11T08:47:02.374" v="912" actId="478"/>
          <ac:picMkLst>
            <pc:docMk/>
            <pc:sldMk cId="1709974750" sldId="293"/>
            <ac:picMk id="9" creationId="{A90788BE-9572-B3E0-E7D7-5C6D4896377A}"/>
          </ac:picMkLst>
        </pc:picChg>
        <pc:picChg chg="add mod">
          <ac:chgData name="Francesco Barbano" userId="0c6a8718-d045-483f-8118-2e1cb1328b9b" providerId="ADAL" clId="{0B59E851-DE8F-41D7-829E-54CC8BBEE01E}" dt="2023-07-11T08:51:04.984" v="1081" actId="1076"/>
          <ac:picMkLst>
            <pc:docMk/>
            <pc:sldMk cId="1709974750" sldId="293"/>
            <ac:picMk id="10" creationId="{FCD004E6-9120-8C37-A23E-FAA52B02D7BD}"/>
          </ac:picMkLst>
        </pc:picChg>
        <pc:picChg chg="add mod">
          <ac:chgData name="Francesco Barbano" userId="0c6a8718-d045-483f-8118-2e1cb1328b9b" providerId="ADAL" clId="{0B59E851-DE8F-41D7-829E-54CC8BBEE01E}" dt="2023-07-11T08:51:04.984" v="1081" actId="1076"/>
          <ac:picMkLst>
            <pc:docMk/>
            <pc:sldMk cId="1709974750" sldId="293"/>
            <ac:picMk id="11" creationId="{1EE48B41-0F2B-40DA-83E4-56854B862C36}"/>
          </ac:picMkLst>
        </pc:picChg>
        <pc:picChg chg="add mod">
          <ac:chgData name="Francesco Barbano" userId="0c6a8718-d045-483f-8118-2e1cb1328b9b" providerId="ADAL" clId="{0B59E851-DE8F-41D7-829E-54CC8BBEE01E}" dt="2023-07-11T08:51:04.984" v="1081" actId="1076"/>
          <ac:picMkLst>
            <pc:docMk/>
            <pc:sldMk cId="1709974750" sldId="293"/>
            <ac:picMk id="12" creationId="{66DD18E5-5D09-8694-A500-0163094C2164}"/>
          </ac:picMkLst>
        </pc:picChg>
        <pc:picChg chg="add mod">
          <ac:chgData name="Francesco Barbano" userId="0c6a8718-d045-483f-8118-2e1cb1328b9b" providerId="ADAL" clId="{0B59E851-DE8F-41D7-829E-54CC8BBEE01E}" dt="2023-07-11T08:51:04.984" v="1081" actId="1076"/>
          <ac:picMkLst>
            <pc:docMk/>
            <pc:sldMk cId="1709974750" sldId="293"/>
            <ac:picMk id="13" creationId="{CC21687D-228E-885C-EB9E-7C15D6DF5ECE}"/>
          </ac:picMkLst>
        </pc:picChg>
      </pc:sldChg>
      <pc:sldChg chg="addSp delSp modSp add mod">
        <pc:chgData name="Francesco Barbano" userId="0c6a8718-d045-483f-8118-2e1cb1328b9b" providerId="ADAL" clId="{0B59E851-DE8F-41D7-829E-54CC8BBEE01E}" dt="2023-07-11T08:54:25.128" v="1339" actId="1076"/>
        <pc:sldMkLst>
          <pc:docMk/>
          <pc:sldMk cId="53904216" sldId="294"/>
        </pc:sldMkLst>
        <pc:spChg chg="mod">
          <ac:chgData name="Francesco Barbano" userId="0c6a8718-d045-483f-8118-2e1cb1328b9b" providerId="ADAL" clId="{0B59E851-DE8F-41D7-829E-54CC8BBEE01E}" dt="2023-07-11T08:53:49.017" v="1335" actId="20577"/>
          <ac:spMkLst>
            <pc:docMk/>
            <pc:sldMk cId="53904216" sldId="294"/>
            <ac:spMk id="3" creationId="{03DB021A-971C-F73E-288A-91D8AC4C24C0}"/>
          </ac:spMkLst>
        </pc:spChg>
        <pc:picChg chg="add mod">
          <ac:chgData name="Francesco Barbano" userId="0c6a8718-d045-483f-8118-2e1cb1328b9b" providerId="ADAL" clId="{0B59E851-DE8F-41D7-829E-54CC8BBEE01E}" dt="2023-07-11T08:54:25.128" v="1339" actId="1076"/>
          <ac:picMkLst>
            <pc:docMk/>
            <pc:sldMk cId="53904216" sldId="294"/>
            <ac:picMk id="4" creationId="{AC82C86B-5DA0-02CE-51F5-E7C8EBB53E67}"/>
          </ac:picMkLst>
        </pc:picChg>
        <pc:picChg chg="del">
          <ac:chgData name="Francesco Barbano" userId="0c6a8718-d045-483f-8118-2e1cb1328b9b" providerId="ADAL" clId="{0B59E851-DE8F-41D7-829E-54CC8BBEE01E}" dt="2023-07-11T08:53:43.415" v="1320" actId="478"/>
          <ac:picMkLst>
            <pc:docMk/>
            <pc:sldMk cId="53904216" sldId="294"/>
            <ac:picMk id="10" creationId="{FCD004E6-9120-8C37-A23E-FAA52B02D7BD}"/>
          </ac:picMkLst>
        </pc:picChg>
        <pc:picChg chg="del">
          <ac:chgData name="Francesco Barbano" userId="0c6a8718-d045-483f-8118-2e1cb1328b9b" providerId="ADAL" clId="{0B59E851-DE8F-41D7-829E-54CC8BBEE01E}" dt="2023-07-11T08:53:43.415" v="1320" actId="478"/>
          <ac:picMkLst>
            <pc:docMk/>
            <pc:sldMk cId="53904216" sldId="294"/>
            <ac:picMk id="11" creationId="{1EE48B41-0F2B-40DA-83E4-56854B862C36}"/>
          </ac:picMkLst>
        </pc:picChg>
        <pc:picChg chg="del">
          <ac:chgData name="Francesco Barbano" userId="0c6a8718-d045-483f-8118-2e1cb1328b9b" providerId="ADAL" clId="{0B59E851-DE8F-41D7-829E-54CC8BBEE01E}" dt="2023-07-11T08:53:43.415" v="1320" actId="478"/>
          <ac:picMkLst>
            <pc:docMk/>
            <pc:sldMk cId="53904216" sldId="294"/>
            <ac:picMk id="12" creationId="{66DD18E5-5D09-8694-A500-0163094C2164}"/>
          </ac:picMkLst>
        </pc:picChg>
        <pc:picChg chg="del">
          <ac:chgData name="Francesco Barbano" userId="0c6a8718-d045-483f-8118-2e1cb1328b9b" providerId="ADAL" clId="{0B59E851-DE8F-41D7-829E-54CC8BBEE01E}" dt="2023-07-11T08:53:43.415" v="1320" actId="478"/>
          <ac:picMkLst>
            <pc:docMk/>
            <pc:sldMk cId="53904216" sldId="294"/>
            <ac:picMk id="13" creationId="{CC21687D-228E-885C-EB9E-7C15D6DF5ECE}"/>
          </ac:picMkLst>
        </pc:picChg>
      </pc:sldChg>
      <pc:sldChg chg="addSp delSp modSp add mod">
        <pc:chgData name="Francesco Barbano" userId="0c6a8718-d045-483f-8118-2e1cb1328b9b" providerId="ADAL" clId="{0B59E851-DE8F-41D7-829E-54CC8BBEE01E}" dt="2023-07-11T14:48:48.317" v="1916" actId="14100"/>
        <pc:sldMkLst>
          <pc:docMk/>
          <pc:sldMk cId="1458387505" sldId="295"/>
        </pc:sldMkLst>
        <pc:spChg chg="del">
          <ac:chgData name="Francesco Barbano" userId="0c6a8718-d045-483f-8118-2e1cb1328b9b" providerId="ADAL" clId="{0B59E851-DE8F-41D7-829E-54CC8BBEE01E}" dt="2023-07-11T14:41:39.325" v="1752" actId="478"/>
          <ac:spMkLst>
            <pc:docMk/>
            <pc:sldMk cId="1458387505" sldId="295"/>
            <ac:spMk id="2" creationId="{00000000-0000-0000-0000-000000000000}"/>
          </ac:spMkLst>
        </pc:spChg>
        <pc:spChg chg="add del mod">
          <ac:chgData name="Francesco Barbano" userId="0c6a8718-d045-483f-8118-2e1cb1328b9b" providerId="ADAL" clId="{0B59E851-DE8F-41D7-829E-54CC8BBEE01E}" dt="2023-07-11T14:46:33.582" v="1878" actId="1036"/>
          <ac:spMkLst>
            <pc:docMk/>
            <pc:sldMk cId="1458387505" sldId="295"/>
            <ac:spMk id="3" creationId="{407969EA-15DA-DB62-4426-E15A18E790AB}"/>
          </ac:spMkLst>
        </pc:spChg>
        <pc:spChg chg="add del mod">
          <ac:chgData name="Francesco Barbano" userId="0c6a8718-d045-483f-8118-2e1cb1328b9b" providerId="ADAL" clId="{0B59E851-DE8F-41D7-829E-54CC8BBEE01E}" dt="2023-07-11T14:41:42.979" v="1755" actId="478"/>
          <ac:spMkLst>
            <pc:docMk/>
            <pc:sldMk cId="1458387505" sldId="295"/>
            <ac:spMk id="6" creationId="{4041239F-E60C-AFAC-ED30-8BF40ACF5BC5}"/>
          </ac:spMkLst>
        </pc:spChg>
        <pc:spChg chg="del">
          <ac:chgData name="Francesco Barbano" userId="0c6a8718-d045-483f-8118-2e1cb1328b9b" providerId="ADAL" clId="{0B59E851-DE8F-41D7-829E-54CC8BBEE01E}" dt="2023-07-11T14:43:29.053" v="1785" actId="478"/>
          <ac:spMkLst>
            <pc:docMk/>
            <pc:sldMk cId="1458387505" sldId="295"/>
            <ac:spMk id="7" creationId="{C16734E5-A411-1DDE-A5CC-B0758ADCDCD3}"/>
          </ac:spMkLst>
        </pc:spChg>
        <pc:spChg chg="add mod">
          <ac:chgData name="Francesco Barbano" userId="0c6a8718-d045-483f-8118-2e1cb1328b9b" providerId="ADAL" clId="{0B59E851-DE8F-41D7-829E-54CC8BBEE01E}" dt="2023-07-11T14:42:03.836" v="1773" actId="20577"/>
          <ac:spMkLst>
            <pc:docMk/>
            <pc:sldMk cId="1458387505" sldId="295"/>
            <ac:spMk id="8" creationId="{9AF28451-B789-48FA-D27A-FE59EE62E6C8}"/>
          </ac:spMkLst>
        </pc:spChg>
        <pc:spChg chg="del">
          <ac:chgData name="Francesco Barbano" userId="0c6a8718-d045-483f-8118-2e1cb1328b9b" providerId="ADAL" clId="{0B59E851-DE8F-41D7-829E-54CC8BBEE01E}" dt="2023-07-11T14:42:43.920" v="1776" actId="478"/>
          <ac:spMkLst>
            <pc:docMk/>
            <pc:sldMk cId="1458387505" sldId="295"/>
            <ac:spMk id="10" creationId="{0D8A19E4-4A4D-F8D4-9E85-BB86DEB5113A}"/>
          </ac:spMkLst>
        </pc:spChg>
        <pc:spChg chg="mod ord">
          <ac:chgData name="Francesco Barbano" userId="0c6a8718-d045-483f-8118-2e1cb1328b9b" providerId="ADAL" clId="{0B59E851-DE8F-41D7-829E-54CC8BBEE01E}" dt="2023-07-11T14:48:48.317" v="1916" actId="14100"/>
          <ac:spMkLst>
            <pc:docMk/>
            <pc:sldMk cId="1458387505" sldId="295"/>
            <ac:spMk id="11" creationId="{0BF6D6A9-34DA-7508-7CFB-EEA700C6FDAA}"/>
          </ac:spMkLst>
        </pc:spChg>
        <pc:spChg chg="del">
          <ac:chgData name="Francesco Barbano" userId="0c6a8718-d045-483f-8118-2e1cb1328b9b" providerId="ADAL" clId="{0B59E851-DE8F-41D7-829E-54CC8BBEE01E}" dt="2023-07-11T14:43:03.129" v="1781" actId="478"/>
          <ac:spMkLst>
            <pc:docMk/>
            <pc:sldMk cId="1458387505" sldId="295"/>
            <ac:spMk id="12" creationId="{856311DB-4B2D-661F-8AD3-FBBF9ABDE1CA}"/>
          </ac:spMkLst>
        </pc:spChg>
        <pc:spChg chg="add mod">
          <ac:chgData name="Francesco Barbano" userId="0c6a8718-d045-483f-8118-2e1cb1328b9b" providerId="ADAL" clId="{0B59E851-DE8F-41D7-829E-54CC8BBEE01E}" dt="2023-07-11T14:48:41.620" v="1915" actId="1076"/>
          <ac:spMkLst>
            <pc:docMk/>
            <pc:sldMk cId="1458387505" sldId="295"/>
            <ac:spMk id="16" creationId="{5D09BC3A-3A4B-A5E6-4EF2-107454FA7ECE}"/>
          </ac:spMkLst>
        </pc:spChg>
        <pc:picChg chg="mod">
          <ac:chgData name="Francesco Barbano" userId="0c6a8718-d045-483f-8118-2e1cb1328b9b" providerId="ADAL" clId="{0B59E851-DE8F-41D7-829E-54CC8BBEE01E}" dt="2023-07-11T14:46:25.589" v="1873" actId="1076"/>
          <ac:picMkLst>
            <pc:docMk/>
            <pc:sldMk cId="1458387505" sldId="295"/>
            <ac:picMk id="9" creationId="{34952B01-F7F3-CD1D-1E59-E79CACBE9B11}"/>
          </ac:picMkLst>
        </pc:picChg>
      </pc:sldChg>
      <pc:sldChg chg="addSp delSp modSp add mod modShow">
        <pc:chgData name="Francesco Barbano" userId="0c6a8718-d045-483f-8118-2e1cb1328b9b" providerId="ADAL" clId="{0B59E851-DE8F-41D7-829E-54CC8BBEE01E}" dt="2023-07-12T07:18:27.198" v="2967" actId="729"/>
        <pc:sldMkLst>
          <pc:docMk/>
          <pc:sldMk cId="907149481" sldId="296"/>
        </pc:sldMkLst>
        <pc:spChg chg="del">
          <ac:chgData name="Francesco Barbano" userId="0c6a8718-d045-483f-8118-2e1cb1328b9b" providerId="ADAL" clId="{0B59E851-DE8F-41D7-829E-54CC8BBEE01E}" dt="2023-07-11T14:46:53.840" v="1880" actId="478"/>
          <ac:spMkLst>
            <pc:docMk/>
            <pc:sldMk cId="907149481" sldId="296"/>
            <ac:spMk id="2" creationId="{00000000-0000-0000-0000-000000000000}"/>
          </ac:spMkLst>
        </pc:spChg>
        <pc:spChg chg="add del mod">
          <ac:chgData name="Francesco Barbano" userId="0c6a8718-d045-483f-8118-2e1cb1328b9b" providerId="ADAL" clId="{0B59E851-DE8F-41D7-829E-54CC8BBEE01E}" dt="2023-07-11T14:46:57.782" v="1881" actId="478"/>
          <ac:spMkLst>
            <pc:docMk/>
            <pc:sldMk cId="907149481" sldId="296"/>
            <ac:spMk id="6" creationId="{321E4101-EFB9-FC81-C60B-8792FC8F8445}"/>
          </ac:spMkLst>
        </pc:spChg>
        <pc:spChg chg="del mod">
          <ac:chgData name="Francesco Barbano" userId="0c6a8718-d045-483f-8118-2e1cb1328b9b" providerId="ADAL" clId="{0B59E851-DE8F-41D7-829E-54CC8BBEE01E}" dt="2023-07-11T14:48:06.705" v="1912" actId="478"/>
          <ac:spMkLst>
            <pc:docMk/>
            <pc:sldMk cId="907149481" sldId="296"/>
            <ac:spMk id="7" creationId="{C16734E5-A411-1DDE-A5CC-B0758ADCDCD3}"/>
          </ac:spMkLst>
        </pc:spChg>
        <pc:spChg chg="add mod">
          <ac:chgData name="Francesco Barbano" userId="0c6a8718-d045-483f-8118-2e1cb1328b9b" providerId="ADAL" clId="{0B59E851-DE8F-41D7-829E-54CC8BBEE01E}" dt="2023-07-11T14:47:23.582" v="1901" actId="20577"/>
          <ac:spMkLst>
            <pc:docMk/>
            <pc:sldMk cId="907149481" sldId="296"/>
            <ac:spMk id="8" creationId="{F9962571-37EE-997E-D0D4-978F040661F4}"/>
          </ac:spMkLst>
        </pc:spChg>
        <pc:spChg chg="del">
          <ac:chgData name="Francesco Barbano" userId="0c6a8718-d045-483f-8118-2e1cb1328b9b" providerId="ADAL" clId="{0B59E851-DE8F-41D7-829E-54CC8BBEE01E}" dt="2023-07-11T14:48:08.609" v="1913" actId="478"/>
          <ac:spMkLst>
            <pc:docMk/>
            <pc:sldMk cId="907149481" sldId="296"/>
            <ac:spMk id="10" creationId="{0D8A19E4-4A4D-F8D4-9E85-BB86DEB5113A}"/>
          </ac:spMkLst>
        </pc:spChg>
        <pc:spChg chg="mod ord">
          <ac:chgData name="Francesco Barbano" userId="0c6a8718-d045-483f-8118-2e1cb1328b9b" providerId="ADAL" clId="{0B59E851-DE8F-41D7-829E-54CC8BBEE01E}" dt="2023-07-11T14:50:51.027" v="1962" actId="20577"/>
          <ac:spMkLst>
            <pc:docMk/>
            <pc:sldMk cId="907149481" sldId="296"/>
            <ac:spMk id="11" creationId="{0BF6D6A9-34DA-7508-7CFB-EEA700C6FDAA}"/>
          </ac:spMkLst>
        </pc:spChg>
        <pc:spChg chg="del">
          <ac:chgData name="Francesco Barbano" userId="0c6a8718-d045-483f-8118-2e1cb1328b9b" providerId="ADAL" clId="{0B59E851-DE8F-41D7-829E-54CC8BBEE01E}" dt="2023-07-11T14:47:41.201" v="1905" actId="478"/>
          <ac:spMkLst>
            <pc:docMk/>
            <pc:sldMk cId="907149481" sldId="296"/>
            <ac:spMk id="12" creationId="{856311DB-4B2D-661F-8AD3-FBBF9ABDE1CA}"/>
          </ac:spMkLst>
        </pc:spChg>
        <pc:spChg chg="add del">
          <ac:chgData name="Francesco Barbano" userId="0c6a8718-d045-483f-8118-2e1cb1328b9b" providerId="ADAL" clId="{0B59E851-DE8F-41D7-829E-54CC8BBEE01E}" dt="2023-07-11T14:49:51.899" v="1947" actId="478"/>
          <ac:spMkLst>
            <pc:docMk/>
            <pc:sldMk cId="907149481" sldId="296"/>
            <ac:spMk id="13" creationId="{E7578CBA-B0F8-B74D-48B5-F2CC47B866BA}"/>
          </ac:spMkLst>
        </pc:spChg>
        <pc:spChg chg="del">
          <ac:chgData name="Francesco Barbano" userId="0c6a8718-d045-483f-8118-2e1cb1328b9b" providerId="ADAL" clId="{0B59E851-DE8F-41D7-829E-54CC8BBEE01E}" dt="2023-07-11T14:50:47.938" v="1961" actId="478"/>
          <ac:spMkLst>
            <pc:docMk/>
            <pc:sldMk cId="907149481" sldId="296"/>
            <ac:spMk id="14" creationId="{6B553F97-F6F0-07C9-D921-ACEB25F15EA9}"/>
          </ac:spMkLst>
        </pc:spChg>
        <pc:picChg chg="mod">
          <ac:chgData name="Francesco Barbano" userId="0c6a8718-d045-483f-8118-2e1cb1328b9b" providerId="ADAL" clId="{0B59E851-DE8F-41D7-829E-54CC8BBEE01E}" dt="2023-07-11T14:50:31.544" v="1958" actId="1076"/>
          <ac:picMkLst>
            <pc:docMk/>
            <pc:sldMk cId="907149481" sldId="296"/>
            <ac:picMk id="4" creationId="{BD79404B-7F86-3717-9317-6C25433E6F59}"/>
          </ac:picMkLst>
        </pc:picChg>
      </pc:sldChg>
      <pc:sldChg chg="addSp delSp modSp add mod">
        <pc:chgData name="Francesco Barbano" userId="0c6a8718-d045-483f-8118-2e1cb1328b9b" providerId="ADAL" clId="{0B59E851-DE8F-41D7-829E-54CC8BBEE01E}" dt="2023-07-11T15:13:20.989" v="2434" actId="20577"/>
        <pc:sldMkLst>
          <pc:docMk/>
          <pc:sldMk cId="3518868791" sldId="297"/>
        </pc:sldMkLst>
        <pc:spChg chg="del">
          <ac:chgData name="Francesco Barbano" userId="0c6a8718-d045-483f-8118-2e1cb1328b9b" providerId="ADAL" clId="{0B59E851-DE8F-41D7-829E-54CC8BBEE01E}" dt="2023-07-11T14:59:08.288" v="2145" actId="478"/>
          <ac:spMkLst>
            <pc:docMk/>
            <pc:sldMk cId="3518868791" sldId="297"/>
            <ac:spMk id="2" creationId="{00000000-0000-0000-0000-000000000000}"/>
          </ac:spMkLst>
        </pc:spChg>
        <pc:spChg chg="add del mod">
          <ac:chgData name="Francesco Barbano" userId="0c6a8718-d045-483f-8118-2e1cb1328b9b" providerId="ADAL" clId="{0B59E851-DE8F-41D7-829E-54CC8BBEE01E}" dt="2023-07-11T14:59:13.635" v="2147" actId="478"/>
          <ac:spMkLst>
            <pc:docMk/>
            <pc:sldMk cId="3518868791" sldId="297"/>
            <ac:spMk id="4" creationId="{9C92738A-9D6A-4023-6138-723F66842D63}"/>
          </ac:spMkLst>
        </pc:spChg>
        <pc:spChg chg="add del">
          <ac:chgData name="Francesco Barbano" userId="0c6a8718-d045-483f-8118-2e1cb1328b9b" providerId="ADAL" clId="{0B59E851-DE8F-41D7-829E-54CC8BBEE01E}" dt="2023-07-11T15:02:09.593" v="2197" actId="478"/>
          <ac:spMkLst>
            <pc:docMk/>
            <pc:sldMk cId="3518868791" sldId="297"/>
            <ac:spMk id="5" creationId="{C132CECE-34D1-AEDA-9223-B2A8ECF63D87}"/>
          </ac:spMkLst>
        </pc:spChg>
        <pc:spChg chg="add del">
          <ac:chgData name="Francesco Barbano" userId="0c6a8718-d045-483f-8118-2e1cb1328b9b" providerId="ADAL" clId="{0B59E851-DE8F-41D7-829E-54CC8BBEE01E}" dt="2023-07-11T15:02:13.725" v="2199" actId="478"/>
          <ac:spMkLst>
            <pc:docMk/>
            <pc:sldMk cId="3518868791" sldId="297"/>
            <ac:spMk id="7" creationId="{C16734E5-A411-1DDE-A5CC-B0758ADCDCD3}"/>
          </ac:spMkLst>
        </pc:spChg>
        <pc:spChg chg="add del mod">
          <ac:chgData name="Francesco Barbano" userId="0c6a8718-d045-483f-8118-2e1cb1328b9b" providerId="ADAL" clId="{0B59E851-DE8F-41D7-829E-54CC8BBEE01E}" dt="2023-07-11T15:02:50.014" v="2279" actId="1035"/>
          <ac:spMkLst>
            <pc:docMk/>
            <pc:sldMk cId="3518868791" sldId="297"/>
            <ac:spMk id="8" creationId="{F86525AB-7CFD-E808-C6EA-182E941252F7}"/>
          </ac:spMkLst>
        </pc:spChg>
        <pc:spChg chg="add mod">
          <ac:chgData name="Francesco Barbano" userId="0c6a8718-d045-483f-8118-2e1cb1328b9b" providerId="ADAL" clId="{0B59E851-DE8F-41D7-829E-54CC8BBEE01E}" dt="2023-07-11T14:59:28.905" v="2171" actId="20577"/>
          <ac:spMkLst>
            <pc:docMk/>
            <pc:sldMk cId="3518868791" sldId="297"/>
            <ac:spMk id="9" creationId="{3D3F5240-AA84-BCBE-E92F-73FA186EFCD3}"/>
          </ac:spMkLst>
        </pc:spChg>
        <pc:spChg chg="del">
          <ac:chgData name="Francesco Barbano" userId="0c6a8718-d045-483f-8118-2e1cb1328b9b" providerId="ADAL" clId="{0B59E851-DE8F-41D7-829E-54CC8BBEE01E}" dt="2023-07-11T14:59:42.540" v="2173" actId="478"/>
          <ac:spMkLst>
            <pc:docMk/>
            <pc:sldMk cId="3518868791" sldId="297"/>
            <ac:spMk id="10" creationId="{0D8A19E4-4A4D-F8D4-9E85-BB86DEB5113A}"/>
          </ac:spMkLst>
        </pc:spChg>
        <pc:spChg chg="mod">
          <ac:chgData name="Francesco Barbano" userId="0c6a8718-d045-483f-8118-2e1cb1328b9b" providerId="ADAL" clId="{0B59E851-DE8F-41D7-829E-54CC8BBEE01E}" dt="2023-07-11T15:13:20.989" v="2434" actId="20577"/>
          <ac:spMkLst>
            <pc:docMk/>
            <pc:sldMk cId="3518868791" sldId="297"/>
            <ac:spMk id="11" creationId="{0BF6D6A9-34DA-7508-7CFB-EEA700C6FDAA}"/>
          </ac:spMkLst>
        </pc:spChg>
        <pc:spChg chg="add del">
          <ac:chgData name="Francesco Barbano" userId="0c6a8718-d045-483f-8118-2e1cb1328b9b" providerId="ADAL" clId="{0B59E851-DE8F-41D7-829E-54CC8BBEE01E}" dt="2023-07-11T15:02:07.962" v="2196" actId="478"/>
          <ac:spMkLst>
            <pc:docMk/>
            <pc:sldMk cId="3518868791" sldId="297"/>
            <ac:spMk id="12" creationId="{856311DB-4B2D-661F-8AD3-FBBF9ABDE1CA}"/>
          </ac:spMkLst>
        </pc:spChg>
        <pc:spChg chg="add del mod">
          <ac:chgData name="Francesco Barbano" userId="0c6a8718-d045-483f-8118-2e1cb1328b9b" providerId="ADAL" clId="{0B59E851-DE8F-41D7-829E-54CC8BBEE01E}" dt="2023-07-11T15:02:06.290" v="2195" actId="478"/>
          <ac:spMkLst>
            <pc:docMk/>
            <pc:sldMk cId="3518868791" sldId="297"/>
            <ac:spMk id="13" creationId="{E7578CBA-B0F8-B74D-48B5-F2CC47B866BA}"/>
          </ac:spMkLst>
        </pc:spChg>
        <pc:spChg chg="add del">
          <ac:chgData name="Francesco Barbano" userId="0c6a8718-d045-483f-8118-2e1cb1328b9b" providerId="ADAL" clId="{0B59E851-DE8F-41D7-829E-54CC8BBEE01E}" dt="2023-07-11T15:02:11.780" v="2198" actId="478"/>
          <ac:spMkLst>
            <pc:docMk/>
            <pc:sldMk cId="3518868791" sldId="297"/>
            <ac:spMk id="14" creationId="{6B553F97-F6F0-07C9-D921-ACEB25F15EA9}"/>
          </ac:spMkLst>
        </pc:spChg>
        <pc:spChg chg="add del mod">
          <ac:chgData name="Francesco Barbano" userId="0c6a8718-d045-483f-8118-2e1cb1328b9b" providerId="ADAL" clId="{0B59E851-DE8F-41D7-829E-54CC8BBEE01E}" dt="2023-07-11T15:02:50.014" v="2279" actId="1035"/>
          <ac:spMkLst>
            <pc:docMk/>
            <pc:sldMk cId="3518868791" sldId="297"/>
            <ac:spMk id="15" creationId="{B05F8F17-85A0-0C93-F8CB-471EFE1E26E5}"/>
          </ac:spMkLst>
        </pc:spChg>
        <pc:spChg chg="add del mod">
          <ac:chgData name="Francesco Barbano" userId="0c6a8718-d045-483f-8118-2e1cb1328b9b" providerId="ADAL" clId="{0B59E851-DE8F-41D7-829E-54CC8BBEE01E}" dt="2023-07-11T15:02:50.014" v="2279" actId="1035"/>
          <ac:spMkLst>
            <pc:docMk/>
            <pc:sldMk cId="3518868791" sldId="297"/>
            <ac:spMk id="16" creationId="{B9A3E63C-A4AE-6F99-9C0E-7952BC2B9B5D}"/>
          </ac:spMkLst>
        </pc:spChg>
        <pc:spChg chg="add del mod">
          <ac:chgData name="Francesco Barbano" userId="0c6a8718-d045-483f-8118-2e1cb1328b9b" providerId="ADAL" clId="{0B59E851-DE8F-41D7-829E-54CC8BBEE01E}" dt="2023-07-11T15:02:50.014" v="2279" actId="1035"/>
          <ac:spMkLst>
            <pc:docMk/>
            <pc:sldMk cId="3518868791" sldId="297"/>
            <ac:spMk id="17" creationId="{DD9626A6-C4C4-3FFE-CF5D-3FBC1D5AD69F}"/>
          </ac:spMkLst>
        </pc:spChg>
        <pc:spChg chg="add del mod">
          <ac:chgData name="Francesco Barbano" userId="0c6a8718-d045-483f-8118-2e1cb1328b9b" providerId="ADAL" clId="{0B59E851-DE8F-41D7-829E-54CC8BBEE01E}" dt="2023-07-11T15:02:50.014" v="2279" actId="1035"/>
          <ac:spMkLst>
            <pc:docMk/>
            <pc:sldMk cId="3518868791" sldId="297"/>
            <ac:spMk id="18" creationId="{DFE68282-69CE-AEA8-F4C0-9A8D0B94C5A0}"/>
          </ac:spMkLst>
        </pc:spChg>
        <pc:spChg chg="add del mod">
          <ac:chgData name="Francesco Barbano" userId="0c6a8718-d045-483f-8118-2e1cb1328b9b" providerId="ADAL" clId="{0B59E851-DE8F-41D7-829E-54CC8BBEE01E}" dt="2023-07-11T15:01:07.926" v="2180"/>
          <ac:spMkLst>
            <pc:docMk/>
            <pc:sldMk cId="3518868791" sldId="297"/>
            <ac:spMk id="19" creationId="{AA70D84F-1FDE-3238-467E-E92DDDFC599A}"/>
          </ac:spMkLst>
        </pc:spChg>
        <pc:spChg chg="add del mod">
          <ac:chgData name="Francesco Barbano" userId="0c6a8718-d045-483f-8118-2e1cb1328b9b" providerId="ADAL" clId="{0B59E851-DE8F-41D7-829E-54CC8BBEE01E}" dt="2023-07-11T15:01:07.926" v="2180"/>
          <ac:spMkLst>
            <pc:docMk/>
            <pc:sldMk cId="3518868791" sldId="297"/>
            <ac:spMk id="20" creationId="{B7CA527F-3BD9-6CAF-D905-5237AC64891F}"/>
          </ac:spMkLst>
        </pc:spChg>
        <pc:spChg chg="add del mod">
          <ac:chgData name="Francesco Barbano" userId="0c6a8718-d045-483f-8118-2e1cb1328b9b" providerId="ADAL" clId="{0B59E851-DE8F-41D7-829E-54CC8BBEE01E}" dt="2023-07-11T15:01:07.926" v="2180"/>
          <ac:spMkLst>
            <pc:docMk/>
            <pc:sldMk cId="3518868791" sldId="297"/>
            <ac:spMk id="21" creationId="{98F3296F-5707-33B6-E1C3-7530A1F9E761}"/>
          </ac:spMkLst>
        </pc:spChg>
        <pc:spChg chg="add del mod">
          <ac:chgData name="Francesco Barbano" userId="0c6a8718-d045-483f-8118-2e1cb1328b9b" providerId="ADAL" clId="{0B59E851-DE8F-41D7-829E-54CC8BBEE01E}" dt="2023-07-11T15:01:07.926" v="2180"/>
          <ac:spMkLst>
            <pc:docMk/>
            <pc:sldMk cId="3518868791" sldId="297"/>
            <ac:spMk id="22" creationId="{148DD16B-A2A6-EF2B-5773-783774335993}"/>
          </ac:spMkLst>
        </pc:spChg>
        <pc:spChg chg="add del mod">
          <ac:chgData name="Francesco Barbano" userId="0c6a8718-d045-483f-8118-2e1cb1328b9b" providerId="ADAL" clId="{0B59E851-DE8F-41D7-829E-54CC8BBEE01E}" dt="2023-07-11T15:01:07.926" v="2180"/>
          <ac:spMkLst>
            <pc:docMk/>
            <pc:sldMk cId="3518868791" sldId="297"/>
            <ac:spMk id="23" creationId="{E8B215A7-8A8A-0529-43DC-002E3B108B82}"/>
          </ac:spMkLst>
        </pc:spChg>
        <pc:spChg chg="add del mod">
          <ac:chgData name="Francesco Barbano" userId="0c6a8718-d045-483f-8118-2e1cb1328b9b" providerId="ADAL" clId="{0B59E851-DE8F-41D7-829E-54CC8BBEE01E}" dt="2023-07-11T15:02:50.014" v="2279" actId="1035"/>
          <ac:spMkLst>
            <pc:docMk/>
            <pc:sldMk cId="3518868791" sldId="297"/>
            <ac:spMk id="25" creationId="{CD68EE0C-28F7-D031-E3EF-5FBFA073B80B}"/>
          </ac:spMkLst>
        </pc:spChg>
        <pc:spChg chg="add del mod">
          <ac:chgData name="Francesco Barbano" userId="0c6a8718-d045-483f-8118-2e1cb1328b9b" providerId="ADAL" clId="{0B59E851-DE8F-41D7-829E-54CC8BBEE01E}" dt="2023-07-11T15:02:50.014" v="2279" actId="1035"/>
          <ac:spMkLst>
            <pc:docMk/>
            <pc:sldMk cId="3518868791" sldId="297"/>
            <ac:spMk id="26" creationId="{E4A674C6-5E02-BB11-9E31-8718CC2D66D2}"/>
          </ac:spMkLst>
        </pc:spChg>
        <pc:spChg chg="add del mod">
          <ac:chgData name="Francesco Barbano" userId="0c6a8718-d045-483f-8118-2e1cb1328b9b" providerId="ADAL" clId="{0B59E851-DE8F-41D7-829E-54CC8BBEE01E}" dt="2023-07-11T15:02:50.014" v="2279" actId="1035"/>
          <ac:spMkLst>
            <pc:docMk/>
            <pc:sldMk cId="3518868791" sldId="297"/>
            <ac:spMk id="27" creationId="{344B1059-BF00-3B21-CD56-06565227F777}"/>
          </ac:spMkLst>
        </pc:spChg>
        <pc:spChg chg="add del mod">
          <ac:chgData name="Francesco Barbano" userId="0c6a8718-d045-483f-8118-2e1cb1328b9b" providerId="ADAL" clId="{0B59E851-DE8F-41D7-829E-54CC8BBEE01E}" dt="2023-07-11T15:02:50.014" v="2279" actId="1035"/>
          <ac:spMkLst>
            <pc:docMk/>
            <pc:sldMk cId="3518868791" sldId="297"/>
            <ac:spMk id="28" creationId="{5CCE59B6-9EE7-B50B-C23F-13FFABF57165}"/>
          </ac:spMkLst>
        </pc:spChg>
        <pc:picChg chg="mod">
          <ac:chgData name="Francesco Barbano" userId="0c6a8718-d045-483f-8118-2e1cb1328b9b" providerId="ADAL" clId="{0B59E851-DE8F-41D7-829E-54CC8BBEE01E}" dt="2023-07-11T15:03:55.788" v="2294" actId="1076"/>
          <ac:picMkLst>
            <pc:docMk/>
            <pc:sldMk cId="3518868791" sldId="297"/>
            <ac:picMk id="6" creationId="{C81BCB80-E633-91C8-EF92-8DE03A8B2F8B}"/>
          </ac:picMkLst>
        </pc:picChg>
        <pc:picChg chg="add del mod">
          <ac:chgData name="Francesco Barbano" userId="0c6a8718-d045-483f-8118-2e1cb1328b9b" providerId="ADAL" clId="{0B59E851-DE8F-41D7-829E-54CC8BBEE01E}" dt="2023-07-11T15:01:07.926" v="2180"/>
          <ac:picMkLst>
            <pc:docMk/>
            <pc:sldMk cId="3518868791" sldId="297"/>
            <ac:picMk id="24" creationId="{D29DB95F-56F4-2C2D-4087-BB98432DA3DF}"/>
          </ac:picMkLst>
        </pc:picChg>
        <pc:picChg chg="add del mod">
          <ac:chgData name="Francesco Barbano" userId="0c6a8718-d045-483f-8118-2e1cb1328b9b" providerId="ADAL" clId="{0B59E851-DE8F-41D7-829E-54CC8BBEE01E}" dt="2023-07-11T15:01:07.926" v="2180"/>
          <ac:picMkLst>
            <pc:docMk/>
            <pc:sldMk cId="3518868791" sldId="297"/>
            <ac:picMk id="29" creationId="{42C098A7-C9EA-865E-D009-BE00E4650A26}"/>
          </ac:picMkLst>
        </pc:picChg>
        <pc:picChg chg="add del mod">
          <ac:chgData name="Francesco Barbano" userId="0c6a8718-d045-483f-8118-2e1cb1328b9b" providerId="ADAL" clId="{0B59E851-DE8F-41D7-829E-54CC8BBEE01E}" dt="2023-07-11T15:01:07.926" v="2180"/>
          <ac:picMkLst>
            <pc:docMk/>
            <pc:sldMk cId="3518868791" sldId="297"/>
            <ac:picMk id="30" creationId="{D029C24C-6277-9FF1-9281-5637DD4725CD}"/>
          </ac:picMkLst>
        </pc:picChg>
        <pc:picChg chg="add del mod">
          <ac:chgData name="Francesco Barbano" userId="0c6a8718-d045-483f-8118-2e1cb1328b9b" providerId="ADAL" clId="{0B59E851-DE8F-41D7-829E-54CC8BBEE01E}" dt="2023-07-11T15:01:07.926" v="2180"/>
          <ac:picMkLst>
            <pc:docMk/>
            <pc:sldMk cId="3518868791" sldId="297"/>
            <ac:picMk id="31" creationId="{63FEEF87-1BA8-4A46-1C9B-50B4B54ED10C}"/>
          </ac:picMkLst>
        </pc:picChg>
      </pc:sldChg>
      <pc:sldChg chg="addSp delSp modSp add mod">
        <pc:chgData name="Francesco Barbano" userId="0c6a8718-d045-483f-8118-2e1cb1328b9b" providerId="ADAL" clId="{0B59E851-DE8F-41D7-829E-54CC8BBEE01E}" dt="2023-07-12T07:17:44.212" v="2966" actId="20577"/>
        <pc:sldMkLst>
          <pc:docMk/>
          <pc:sldMk cId="4135050142" sldId="298"/>
        </pc:sldMkLst>
        <pc:spChg chg="del">
          <ac:chgData name="Francesco Barbano" userId="0c6a8718-d045-483f-8118-2e1cb1328b9b" providerId="ADAL" clId="{0B59E851-DE8F-41D7-829E-54CC8BBEE01E}" dt="2023-07-11T15:04:51.334" v="2296" actId="478"/>
          <ac:spMkLst>
            <pc:docMk/>
            <pc:sldMk cId="4135050142" sldId="298"/>
            <ac:spMk id="2" creationId="{00000000-0000-0000-0000-000000000000}"/>
          </ac:spMkLst>
        </pc:spChg>
        <pc:spChg chg="add del mod">
          <ac:chgData name="Francesco Barbano" userId="0c6a8718-d045-483f-8118-2e1cb1328b9b" providerId="ADAL" clId="{0B59E851-DE8F-41D7-829E-54CC8BBEE01E}" dt="2023-07-11T15:04:54.642" v="2298" actId="478"/>
          <ac:spMkLst>
            <pc:docMk/>
            <pc:sldMk cId="4135050142" sldId="298"/>
            <ac:spMk id="4" creationId="{424187EE-5B3B-96C0-86DD-35193665F98C}"/>
          </ac:spMkLst>
        </pc:spChg>
        <pc:spChg chg="del mod">
          <ac:chgData name="Francesco Barbano" userId="0c6a8718-d045-483f-8118-2e1cb1328b9b" providerId="ADAL" clId="{0B59E851-DE8F-41D7-829E-54CC8BBEE01E}" dt="2023-07-11T15:05:07.553" v="2313" actId="478"/>
          <ac:spMkLst>
            <pc:docMk/>
            <pc:sldMk cId="4135050142" sldId="298"/>
            <ac:spMk id="5" creationId="{C132CECE-34D1-AEDA-9223-B2A8ECF63D87}"/>
          </ac:spMkLst>
        </pc:spChg>
        <pc:spChg chg="add mod">
          <ac:chgData name="Francesco Barbano" userId="0c6a8718-d045-483f-8118-2e1cb1328b9b" providerId="ADAL" clId="{0B59E851-DE8F-41D7-829E-54CC8BBEE01E}" dt="2023-07-11T15:05:01.122" v="2309" actId="20577"/>
          <ac:spMkLst>
            <pc:docMk/>
            <pc:sldMk cId="4135050142" sldId="298"/>
            <ac:spMk id="6" creationId="{A2268CD2-1A35-76F8-F0DF-2DAACEF6A25E}"/>
          </ac:spMkLst>
        </pc:spChg>
        <pc:spChg chg="del">
          <ac:chgData name="Francesco Barbano" userId="0c6a8718-d045-483f-8118-2e1cb1328b9b" providerId="ADAL" clId="{0B59E851-DE8F-41D7-829E-54CC8BBEE01E}" dt="2023-07-11T15:05:10.546" v="2315" actId="478"/>
          <ac:spMkLst>
            <pc:docMk/>
            <pc:sldMk cId="4135050142" sldId="298"/>
            <ac:spMk id="7" creationId="{C16734E5-A411-1DDE-A5CC-B0758ADCDCD3}"/>
          </ac:spMkLst>
        </pc:spChg>
        <pc:spChg chg="add mod">
          <ac:chgData name="Francesco Barbano" userId="0c6a8718-d045-483f-8118-2e1cb1328b9b" providerId="ADAL" clId="{0B59E851-DE8F-41D7-829E-54CC8BBEE01E}" dt="2023-07-12T07:17:44.212" v="2966" actId="20577"/>
          <ac:spMkLst>
            <pc:docMk/>
            <pc:sldMk cId="4135050142" sldId="298"/>
            <ac:spMk id="9" creationId="{2DD6DC44-EE2E-22EE-98BE-3FA3932E2CA9}"/>
          </ac:spMkLst>
        </pc:spChg>
        <pc:spChg chg="del">
          <ac:chgData name="Francesco Barbano" userId="0c6a8718-d045-483f-8118-2e1cb1328b9b" providerId="ADAL" clId="{0B59E851-DE8F-41D7-829E-54CC8BBEE01E}" dt="2023-07-11T15:05:11.856" v="2316" actId="478"/>
          <ac:spMkLst>
            <pc:docMk/>
            <pc:sldMk cId="4135050142" sldId="298"/>
            <ac:spMk id="10" creationId="{0D8A19E4-4A4D-F8D4-9E85-BB86DEB5113A}"/>
          </ac:spMkLst>
        </pc:spChg>
        <pc:spChg chg="mod">
          <ac:chgData name="Francesco Barbano" userId="0c6a8718-d045-483f-8118-2e1cb1328b9b" providerId="ADAL" clId="{0B59E851-DE8F-41D7-829E-54CC8BBEE01E}" dt="2023-07-11T15:06:27.429" v="2342" actId="14100"/>
          <ac:spMkLst>
            <pc:docMk/>
            <pc:sldMk cId="4135050142" sldId="298"/>
            <ac:spMk id="11" creationId="{0BF6D6A9-34DA-7508-7CFB-EEA700C6FDAA}"/>
          </ac:spMkLst>
        </pc:spChg>
        <pc:spChg chg="del">
          <ac:chgData name="Francesco Barbano" userId="0c6a8718-d045-483f-8118-2e1cb1328b9b" providerId="ADAL" clId="{0B59E851-DE8F-41D7-829E-54CC8BBEE01E}" dt="2023-07-11T15:05:04.535" v="2310" actId="478"/>
          <ac:spMkLst>
            <pc:docMk/>
            <pc:sldMk cId="4135050142" sldId="298"/>
            <ac:spMk id="12" creationId="{856311DB-4B2D-661F-8AD3-FBBF9ABDE1CA}"/>
          </ac:spMkLst>
        </pc:spChg>
        <pc:spChg chg="del">
          <ac:chgData name="Francesco Barbano" userId="0c6a8718-d045-483f-8118-2e1cb1328b9b" providerId="ADAL" clId="{0B59E851-DE8F-41D7-829E-54CC8BBEE01E}" dt="2023-07-11T15:05:06.017" v="2311" actId="478"/>
          <ac:spMkLst>
            <pc:docMk/>
            <pc:sldMk cId="4135050142" sldId="298"/>
            <ac:spMk id="13" creationId="{E7578CBA-B0F8-B74D-48B5-F2CC47B866BA}"/>
          </ac:spMkLst>
        </pc:spChg>
        <pc:spChg chg="del">
          <ac:chgData name="Francesco Barbano" userId="0c6a8718-d045-483f-8118-2e1cb1328b9b" providerId="ADAL" clId="{0B59E851-DE8F-41D7-829E-54CC8BBEE01E}" dt="2023-07-11T15:05:08.973" v="2314" actId="478"/>
          <ac:spMkLst>
            <pc:docMk/>
            <pc:sldMk cId="4135050142" sldId="298"/>
            <ac:spMk id="14" creationId="{6B553F97-F6F0-07C9-D921-ACEB25F15EA9}"/>
          </ac:spMkLst>
        </pc:spChg>
        <pc:spChg chg="mod">
          <ac:chgData name="Francesco Barbano" userId="0c6a8718-d045-483f-8118-2e1cb1328b9b" providerId="ADAL" clId="{0B59E851-DE8F-41D7-829E-54CC8BBEE01E}" dt="2023-07-11T15:05:40.453" v="2328" actId="1037"/>
          <ac:spMkLst>
            <pc:docMk/>
            <pc:sldMk cId="4135050142" sldId="298"/>
            <ac:spMk id="25" creationId="{CD68EE0C-28F7-D031-E3EF-5FBFA073B80B}"/>
          </ac:spMkLst>
        </pc:spChg>
        <pc:spChg chg="mod">
          <ac:chgData name="Francesco Barbano" userId="0c6a8718-d045-483f-8118-2e1cb1328b9b" providerId="ADAL" clId="{0B59E851-DE8F-41D7-829E-54CC8BBEE01E}" dt="2023-07-11T15:05:36.239" v="2326" actId="1076"/>
          <ac:spMkLst>
            <pc:docMk/>
            <pc:sldMk cId="4135050142" sldId="298"/>
            <ac:spMk id="26" creationId="{E4A674C6-5E02-BB11-9E31-8718CC2D66D2}"/>
          </ac:spMkLst>
        </pc:spChg>
        <pc:spChg chg="mod">
          <ac:chgData name="Francesco Barbano" userId="0c6a8718-d045-483f-8118-2e1cb1328b9b" providerId="ADAL" clId="{0B59E851-DE8F-41D7-829E-54CC8BBEE01E}" dt="2023-07-11T15:05:23.226" v="2322" actId="20577"/>
          <ac:spMkLst>
            <pc:docMk/>
            <pc:sldMk cId="4135050142" sldId="298"/>
            <ac:spMk id="27" creationId="{344B1059-BF00-3B21-CD56-06565227F777}"/>
          </ac:spMkLst>
        </pc:spChg>
        <pc:spChg chg="mod">
          <ac:chgData name="Francesco Barbano" userId="0c6a8718-d045-483f-8118-2e1cb1328b9b" providerId="ADAL" clId="{0B59E851-DE8F-41D7-829E-54CC8BBEE01E}" dt="2023-07-11T15:05:32.059" v="2325" actId="1076"/>
          <ac:spMkLst>
            <pc:docMk/>
            <pc:sldMk cId="4135050142" sldId="298"/>
            <ac:spMk id="28" creationId="{5CCE59B6-9EE7-B50B-C23F-13FFABF57165}"/>
          </ac:spMkLst>
        </pc:spChg>
      </pc:sldChg>
      <pc:sldChg chg="modSp add del mod">
        <pc:chgData name="Francesco Barbano" userId="0c6a8718-d045-483f-8118-2e1cb1328b9b" providerId="ADAL" clId="{0B59E851-DE8F-41D7-829E-54CC8BBEE01E}" dt="2023-07-11T15:13:01.538" v="2426" actId="47"/>
        <pc:sldMkLst>
          <pc:docMk/>
          <pc:sldMk cId="2930405944" sldId="299"/>
        </pc:sldMkLst>
        <pc:spChg chg="mod">
          <ac:chgData name="Francesco Barbano" userId="0c6a8718-d045-483f-8118-2e1cb1328b9b" providerId="ADAL" clId="{0B59E851-DE8F-41D7-829E-54CC8BBEE01E}" dt="2023-07-11T14:58:53.047" v="2135" actId="27636"/>
          <ac:spMkLst>
            <pc:docMk/>
            <pc:sldMk cId="2930405944" sldId="299"/>
            <ac:spMk id="11" creationId="{0BF6D6A9-34DA-7508-7CFB-EEA700C6FDAA}"/>
          </ac:spMkLst>
        </pc:spChg>
      </pc:sldChg>
      <pc:sldChg chg="modSp add del mod">
        <pc:chgData name="Francesco Barbano" userId="0c6a8718-d045-483f-8118-2e1cb1328b9b" providerId="ADAL" clId="{0B59E851-DE8F-41D7-829E-54CC8BBEE01E}" dt="2023-07-11T15:13:01.538" v="2426" actId="47"/>
        <pc:sldMkLst>
          <pc:docMk/>
          <pc:sldMk cId="2020227410" sldId="300"/>
        </pc:sldMkLst>
        <pc:spChg chg="mod">
          <ac:chgData name="Francesco Barbano" userId="0c6a8718-d045-483f-8118-2e1cb1328b9b" providerId="ADAL" clId="{0B59E851-DE8F-41D7-829E-54CC8BBEE01E}" dt="2023-07-11T14:58:53.110" v="2136" actId="27636"/>
          <ac:spMkLst>
            <pc:docMk/>
            <pc:sldMk cId="2020227410" sldId="300"/>
            <ac:spMk id="11" creationId="{0BF6D6A9-34DA-7508-7CFB-EEA700C6FDAA}"/>
          </ac:spMkLst>
        </pc:spChg>
      </pc:sldChg>
      <pc:sldChg chg="modSp add del mod">
        <pc:chgData name="Francesco Barbano" userId="0c6a8718-d045-483f-8118-2e1cb1328b9b" providerId="ADAL" clId="{0B59E851-DE8F-41D7-829E-54CC8BBEE01E}" dt="2023-07-11T15:13:01.538" v="2426" actId="47"/>
        <pc:sldMkLst>
          <pc:docMk/>
          <pc:sldMk cId="1230977976" sldId="301"/>
        </pc:sldMkLst>
        <pc:spChg chg="mod">
          <ac:chgData name="Francesco Barbano" userId="0c6a8718-d045-483f-8118-2e1cb1328b9b" providerId="ADAL" clId="{0B59E851-DE8F-41D7-829E-54CC8BBEE01E}" dt="2023-07-11T14:58:53.131" v="2137" actId="27636"/>
          <ac:spMkLst>
            <pc:docMk/>
            <pc:sldMk cId="1230977976" sldId="301"/>
            <ac:spMk id="11" creationId="{0BF6D6A9-34DA-7508-7CFB-EEA700C6FDAA}"/>
          </ac:spMkLst>
        </pc:spChg>
      </pc:sldChg>
      <pc:sldChg chg="modSp add del mod">
        <pc:chgData name="Francesco Barbano" userId="0c6a8718-d045-483f-8118-2e1cb1328b9b" providerId="ADAL" clId="{0B59E851-DE8F-41D7-829E-54CC8BBEE01E}" dt="2023-07-11T15:13:01.538" v="2426" actId="47"/>
        <pc:sldMkLst>
          <pc:docMk/>
          <pc:sldMk cId="3654358750" sldId="302"/>
        </pc:sldMkLst>
        <pc:spChg chg="mod">
          <ac:chgData name="Francesco Barbano" userId="0c6a8718-d045-483f-8118-2e1cb1328b9b" providerId="ADAL" clId="{0B59E851-DE8F-41D7-829E-54CC8BBEE01E}" dt="2023-07-11T14:58:53.141" v="2138" actId="27636"/>
          <ac:spMkLst>
            <pc:docMk/>
            <pc:sldMk cId="3654358750" sldId="302"/>
            <ac:spMk id="11" creationId="{0BF6D6A9-34DA-7508-7CFB-EEA700C6FDAA}"/>
          </ac:spMkLst>
        </pc:spChg>
      </pc:sldChg>
      <pc:sldChg chg="addSp delSp modSp add mod">
        <pc:chgData name="Francesco Barbano" userId="0c6a8718-d045-483f-8118-2e1cb1328b9b" providerId="ADAL" clId="{0B59E851-DE8F-41D7-829E-54CC8BBEE01E}" dt="2023-07-11T15:12:54.595" v="2425" actId="20577"/>
        <pc:sldMkLst>
          <pc:docMk/>
          <pc:sldMk cId="3376402987" sldId="303"/>
        </pc:sldMkLst>
        <pc:spChg chg="del mod">
          <ac:chgData name="Francesco Barbano" userId="0c6a8718-d045-483f-8118-2e1cb1328b9b" providerId="ADAL" clId="{0B59E851-DE8F-41D7-829E-54CC8BBEE01E}" dt="2023-07-11T15:11:57.473" v="2387" actId="478"/>
          <ac:spMkLst>
            <pc:docMk/>
            <pc:sldMk cId="3376402987" sldId="303"/>
            <ac:spMk id="2" creationId="{00000000-0000-0000-0000-000000000000}"/>
          </ac:spMkLst>
        </pc:spChg>
        <pc:spChg chg="mod">
          <ac:chgData name="Francesco Barbano" userId="0c6a8718-d045-483f-8118-2e1cb1328b9b" providerId="ADAL" clId="{0B59E851-DE8F-41D7-829E-54CC8BBEE01E}" dt="2023-07-11T15:10:38.567" v="2363" actId="1076"/>
          <ac:spMkLst>
            <pc:docMk/>
            <pc:sldMk cId="3376402987" sldId="303"/>
            <ac:spMk id="4" creationId="{10C171F9-3C7C-3591-E33B-12CF5A9EC162}"/>
          </ac:spMkLst>
        </pc:spChg>
        <pc:spChg chg="del">
          <ac:chgData name="Francesco Barbano" userId="0c6a8718-d045-483f-8118-2e1cb1328b9b" providerId="ADAL" clId="{0B59E851-DE8F-41D7-829E-54CC8BBEE01E}" dt="2023-07-11T15:08:13.004" v="2349" actId="478"/>
          <ac:spMkLst>
            <pc:docMk/>
            <pc:sldMk cId="3376402987" sldId="303"/>
            <ac:spMk id="5" creationId="{C132CECE-34D1-AEDA-9223-B2A8ECF63D87}"/>
          </ac:spMkLst>
        </pc:spChg>
        <pc:spChg chg="add del mod">
          <ac:chgData name="Francesco Barbano" userId="0c6a8718-d045-483f-8118-2e1cb1328b9b" providerId="ADAL" clId="{0B59E851-DE8F-41D7-829E-54CC8BBEE01E}" dt="2023-07-11T15:12:01.071" v="2389" actId="478"/>
          <ac:spMkLst>
            <pc:docMk/>
            <pc:sldMk cId="3376402987" sldId="303"/>
            <ac:spMk id="6" creationId="{31C36F78-1B8E-7F5A-1F04-42FD188EC4F8}"/>
          </ac:spMkLst>
        </pc:spChg>
        <pc:spChg chg="add mod">
          <ac:chgData name="Francesco Barbano" userId="0c6a8718-d045-483f-8118-2e1cb1328b9b" providerId="ADAL" clId="{0B59E851-DE8F-41D7-829E-54CC8BBEE01E}" dt="2023-07-11T15:12:14.159" v="2412" actId="20577"/>
          <ac:spMkLst>
            <pc:docMk/>
            <pc:sldMk cId="3376402987" sldId="303"/>
            <ac:spMk id="7" creationId="{46772255-183F-DEC1-3DE7-FB9F5B0F459B}"/>
          </ac:spMkLst>
        </pc:spChg>
        <pc:spChg chg="del">
          <ac:chgData name="Francesco Barbano" userId="0c6a8718-d045-483f-8118-2e1cb1328b9b" providerId="ADAL" clId="{0B59E851-DE8F-41D7-829E-54CC8BBEE01E}" dt="2023-07-11T15:08:17.781" v="2352" actId="478"/>
          <ac:spMkLst>
            <pc:docMk/>
            <pc:sldMk cId="3376402987" sldId="303"/>
            <ac:spMk id="7" creationId="{C16734E5-A411-1DDE-A5CC-B0758ADCDCD3}"/>
          </ac:spMkLst>
        </pc:spChg>
        <pc:spChg chg="del">
          <ac:chgData name="Francesco Barbano" userId="0c6a8718-d045-483f-8118-2e1cb1328b9b" providerId="ADAL" clId="{0B59E851-DE8F-41D7-829E-54CC8BBEE01E}" dt="2023-07-11T15:08:19.847" v="2353" actId="478"/>
          <ac:spMkLst>
            <pc:docMk/>
            <pc:sldMk cId="3376402987" sldId="303"/>
            <ac:spMk id="10" creationId="{0D8A19E4-4A4D-F8D4-9E85-BB86DEB5113A}"/>
          </ac:spMkLst>
        </pc:spChg>
        <pc:spChg chg="mod">
          <ac:chgData name="Francesco Barbano" userId="0c6a8718-d045-483f-8118-2e1cb1328b9b" providerId="ADAL" clId="{0B59E851-DE8F-41D7-829E-54CC8BBEE01E}" dt="2023-07-11T15:12:54.595" v="2425" actId="20577"/>
          <ac:spMkLst>
            <pc:docMk/>
            <pc:sldMk cId="3376402987" sldId="303"/>
            <ac:spMk id="11" creationId="{0BF6D6A9-34DA-7508-7CFB-EEA700C6FDAA}"/>
          </ac:spMkLst>
        </pc:spChg>
        <pc:spChg chg="del">
          <ac:chgData name="Francesco Barbano" userId="0c6a8718-d045-483f-8118-2e1cb1328b9b" providerId="ADAL" clId="{0B59E851-DE8F-41D7-829E-54CC8BBEE01E}" dt="2023-07-11T15:08:14.734" v="2350" actId="478"/>
          <ac:spMkLst>
            <pc:docMk/>
            <pc:sldMk cId="3376402987" sldId="303"/>
            <ac:spMk id="12" creationId="{856311DB-4B2D-661F-8AD3-FBBF9ABDE1CA}"/>
          </ac:spMkLst>
        </pc:spChg>
        <pc:spChg chg="del">
          <ac:chgData name="Francesco Barbano" userId="0c6a8718-d045-483f-8118-2e1cb1328b9b" providerId="ADAL" clId="{0B59E851-DE8F-41D7-829E-54CC8BBEE01E}" dt="2023-07-11T15:08:15.992" v="2351" actId="478"/>
          <ac:spMkLst>
            <pc:docMk/>
            <pc:sldMk cId="3376402987" sldId="303"/>
            <ac:spMk id="13" creationId="{E7578CBA-B0F8-B74D-48B5-F2CC47B866BA}"/>
          </ac:spMkLst>
        </pc:spChg>
        <pc:spChg chg="del">
          <ac:chgData name="Francesco Barbano" userId="0c6a8718-d045-483f-8118-2e1cb1328b9b" providerId="ADAL" clId="{0B59E851-DE8F-41D7-829E-54CC8BBEE01E}" dt="2023-07-11T15:08:10.714" v="2348" actId="478"/>
          <ac:spMkLst>
            <pc:docMk/>
            <pc:sldMk cId="3376402987" sldId="303"/>
            <ac:spMk id="14" creationId="{6B553F97-F6F0-07C9-D921-ACEB25F15EA9}"/>
          </ac:spMkLst>
        </pc:spChg>
        <pc:spChg chg="mod">
          <ac:chgData name="Francesco Barbano" userId="0c6a8718-d045-483f-8118-2e1cb1328b9b" providerId="ADAL" clId="{0B59E851-DE8F-41D7-829E-54CC8BBEE01E}" dt="2023-07-11T15:11:26.431" v="2383" actId="1076"/>
          <ac:spMkLst>
            <pc:docMk/>
            <pc:sldMk cId="3376402987" sldId="303"/>
            <ac:spMk id="17" creationId="{46C0CD59-DB1C-A57E-34C7-6EECC507B0F5}"/>
          </ac:spMkLst>
        </pc:spChg>
        <pc:spChg chg="mod">
          <ac:chgData name="Francesco Barbano" userId="0c6a8718-d045-483f-8118-2e1cb1328b9b" providerId="ADAL" clId="{0B59E851-DE8F-41D7-829E-54CC8BBEE01E}" dt="2023-07-11T15:11:37.895" v="2385" actId="1076"/>
          <ac:spMkLst>
            <pc:docMk/>
            <pc:sldMk cId="3376402987" sldId="303"/>
            <ac:spMk id="19" creationId="{61A4DEA2-ABAB-5804-B6B8-5D4CB2410E09}"/>
          </ac:spMkLst>
        </pc:spChg>
        <pc:spChg chg="mod">
          <ac:chgData name="Francesco Barbano" userId="0c6a8718-d045-483f-8118-2e1cb1328b9b" providerId="ADAL" clId="{0B59E851-DE8F-41D7-829E-54CC8BBEE01E}" dt="2023-07-11T15:10:45.327" v="2365" actId="1076"/>
          <ac:spMkLst>
            <pc:docMk/>
            <pc:sldMk cId="3376402987" sldId="303"/>
            <ac:spMk id="25" creationId="{CD68EE0C-28F7-D031-E3EF-5FBFA073B80B}"/>
          </ac:spMkLst>
        </pc:spChg>
        <pc:spChg chg="mod">
          <ac:chgData name="Francesco Barbano" userId="0c6a8718-d045-483f-8118-2e1cb1328b9b" providerId="ADAL" clId="{0B59E851-DE8F-41D7-829E-54CC8BBEE01E}" dt="2023-07-11T15:10:48.645" v="2366" actId="1076"/>
          <ac:spMkLst>
            <pc:docMk/>
            <pc:sldMk cId="3376402987" sldId="303"/>
            <ac:spMk id="26" creationId="{E4A674C6-5E02-BB11-9E31-8718CC2D66D2}"/>
          </ac:spMkLst>
        </pc:spChg>
        <pc:spChg chg="mod">
          <ac:chgData name="Francesco Barbano" userId="0c6a8718-d045-483f-8118-2e1cb1328b9b" providerId="ADAL" clId="{0B59E851-DE8F-41D7-829E-54CC8BBEE01E}" dt="2023-07-11T15:10:41.747" v="2364" actId="1076"/>
          <ac:spMkLst>
            <pc:docMk/>
            <pc:sldMk cId="3376402987" sldId="303"/>
            <ac:spMk id="27" creationId="{344B1059-BF00-3B21-CD56-06565227F777}"/>
          </ac:spMkLst>
        </pc:spChg>
        <pc:picChg chg="mod">
          <ac:chgData name="Francesco Barbano" userId="0c6a8718-d045-483f-8118-2e1cb1328b9b" providerId="ADAL" clId="{0B59E851-DE8F-41D7-829E-54CC8BBEE01E}" dt="2023-07-11T15:11:00.565" v="2369" actId="1076"/>
          <ac:picMkLst>
            <pc:docMk/>
            <pc:sldMk cId="3376402987" sldId="303"/>
            <ac:picMk id="9" creationId="{A95F0A9F-8F53-60EF-0EA2-54E9C52238F7}"/>
          </ac:picMkLst>
        </pc:picChg>
        <pc:cxnChg chg="mod">
          <ac:chgData name="Francesco Barbano" userId="0c6a8718-d045-483f-8118-2e1cb1328b9b" providerId="ADAL" clId="{0B59E851-DE8F-41D7-829E-54CC8BBEE01E}" dt="2023-07-11T15:11:09.595" v="2370" actId="1076"/>
          <ac:cxnSpMkLst>
            <pc:docMk/>
            <pc:sldMk cId="3376402987" sldId="303"/>
            <ac:cxnSpMk id="21" creationId="{3CA90D7F-EF23-2468-6D1F-1D5B7C52597D}"/>
          </ac:cxnSpMkLst>
        </pc:cxnChg>
      </pc:sldChg>
      <pc:sldChg chg="addSp delSp modSp add mod">
        <pc:chgData name="Francesco Barbano" userId="0c6a8718-d045-483f-8118-2e1cb1328b9b" providerId="ADAL" clId="{0B59E851-DE8F-41D7-829E-54CC8BBEE01E}" dt="2023-07-11T15:14:11.661" v="2460" actId="1076"/>
        <pc:sldMkLst>
          <pc:docMk/>
          <pc:sldMk cId="2180593906" sldId="304"/>
        </pc:sldMkLst>
        <pc:spChg chg="del">
          <ac:chgData name="Francesco Barbano" userId="0c6a8718-d045-483f-8118-2e1cb1328b9b" providerId="ADAL" clId="{0B59E851-DE8F-41D7-829E-54CC8BBEE01E}" dt="2023-07-11T15:13:34.905" v="2435" actId="478"/>
          <ac:spMkLst>
            <pc:docMk/>
            <pc:sldMk cId="2180593906" sldId="304"/>
            <ac:spMk id="2" creationId="{00000000-0000-0000-0000-000000000000}"/>
          </ac:spMkLst>
        </pc:spChg>
        <pc:spChg chg="add del mod">
          <ac:chgData name="Francesco Barbano" userId="0c6a8718-d045-483f-8118-2e1cb1328b9b" providerId="ADAL" clId="{0B59E851-DE8F-41D7-829E-54CC8BBEE01E}" dt="2023-07-11T15:13:39.670" v="2437" actId="478"/>
          <ac:spMkLst>
            <pc:docMk/>
            <pc:sldMk cId="2180593906" sldId="304"/>
            <ac:spMk id="4" creationId="{40DE8EBA-AE2F-E461-2CC6-FD2411F929A1}"/>
          </ac:spMkLst>
        </pc:spChg>
        <pc:spChg chg="add mod">
          <ac:chgData name="Francesco Barbano" userId="0c6a8718-d045-483f-8118-2e1cb1328b9b" providerId="ADAL" clId="{0B59E851-DE8F-41D7-829E-54CC8BBEE01E}" dt="2023-07-11T15:13:47.070" v="2454" actId="20577"/>
          <ac:spMkLst>
            <pc:docMk/>
            <pc:sldMk cId="2180593906" sldId="304"/>
            <ac:spMk id="5" creationId="{27896DAE-D31B-0D3F-D488-8B6F46723A91}"/>
          </ac:spMkLst>
        </pc:spChg>
        <pc:spChg chg="del mod">
          <ac:chgData name="Francesco Barbano" userId="0c6a8718-d045-483f-8118-2e1cb1328b9b" providerId="ADAL" clId="{0B59E851-DE8F-41D7-829E-54CC8BBEE01E}" dt="2023-07-11T15:13:57.247" v="2457" actId="478"/>
          <ac:spMkLst>
            <pc:docMk/>
            <pc:sldMk cId="2180593906" sldId="304"/>
            <ac:spMk id="10" creationId="{0D8A19E4-4A4D-F8D4-9E85-BB86DEB5113A}"/>
          </ac:spMkLst>
        </pc:spChg>
        <pc:spChg chg="mod">
          <ac:chgData name="Francesco Barbano" userId="0c6a8718-d045-483f-8118-2e1cb1328b9b" providerId="ADAL" clId="{0B59E851-DE8F-41D7-829E-54CC8BBEE01E}" dt="2023-07-11T15:14:08.112" v="2459" actId="1076"/>
          <ac:spMkLst>
            <pc:docMk/>
            <pc:sldMk cId="2180593906" sldId="304"/>
            <ac:spMk id="11" creationId="{0BF6D6A9-34DA-7508-7CFB-EEA700C6FDAA}"/>
          </ac:spMkLst>
        </pc:spChg>
        <pc:picChg chg="mod">
          <ac:chgData name="Francesco Barbano" userId="0c6a8718-d045-483f-8118-2e1cb1328b9b" providerId="ADAL" clId="{0B59E851-DE8F-41D7-829E-54CC8BBEE01E}" dt="2023-07-11T15:14:11.661" v="2460" actId="1076"/>
          <ac:picMkLst>
            <pc:docMk/>
            <pc:sldMk cId="2180593906" sldId="304"/>
            <ac:picMk id="20" creationId="{57B165F3-B941-F735-A394-ACEB49B060F1}"/>
          </ac:picMkLst>
        </pc:picChg>
      </pc:sldChg>
      <pc:sldChg chg="modSp add del mod">
        <pc:chgData name="Francesco Barbano" userId="0c6a8718-d045-483f-8118-2e1cb1328b9b" providerId="ADAL" clId="{0B59E851-DE8F-41D7-829E-54CC8BBEE01E}" dt="2023-07-11T15:14:22.708" v="2461" actId="47"/>
        <pc:sldMkLst>
          <pc:docMk/>
          <pc:sldMk cId="2050889892" sldId="305"/>
        </pc:sldMkLst>
        <pc:spChg chg="mod">
          <ac:chgData name="Francesco Barbano" userId="0c6a8718-d045-483f-8118-2e1cb1328b9b" providerId="ADAL" clId="{0B59E851-DE8F-41D7-829E-54CC8BBEE01E}" dt="2023-07-11T14:58:53.298" v="2140" actId="27636"/>
          <ac:spMkLst>
            <pc:docMk/>
            <pc:sldMk cId="2050889892" sldId="305"/>
            <ac:spMk id="11" creationId="{0BF6D6A9-34DA-7508-7CFB-EEA700C6FDAA}"/>
          </ac:spMkLst>
        </pc:spChg>
      </pc:sldChg>
      <pc:sldChg chg="addSp delSp modSp add mod setBg">
        <pc:chgData name="Francesco Barbano" userId="0c6a8718-d045-483f-8118-2e1cb1328b9b" providerId="ADAL" clId="{0B59E851-DE8F-41D7-829E-54CC8BBEE01E}" dt="2023-07-11T15:46:53.308" v="2724" actId="478"/>
        <pc:sldMkLst>
          <pc:docMk/>
          <pc:sldMk cId="3626007695" sldId="305"/>
        </pc:sldMkLst>
        <pc:spChg chg="add mod">
          <ac:chgData name="Francesco Barbano" userId="0c6a8718-d045-483f-8118-2e1cb1328b9b" providerId="ADAL" clId="{0B59E851-DE8F-41D7-829E-54CC8BBEE01E}" dt="2023-07-11T15:46:47.072" v="2722"/>
          <ac:spMkLst>
            <pc:docMk/>
            <pc:sldMk cId="3626007695" sldId="305"/>
            <ac:spMk id="2" creationId="{DD8690C3-112F-A7AD-184F-591B5E227F7C}"/>
          </ac:spMkLst>
        </pc:spChg>
        <pc:spChg chg="del">
          <ac:chgData name="Francesco Barbano" userId="0c6a8718-d045-483f-8118-2e1cb1328b9b" providerId="ADAL" clId="{0B59E851-DE8F-41D7-829E-54CC8BBEE01E}" dt="2023-07-11T15:46:53.308" v="2724" actId="478"/>
          <ac:spMkLst>
            <pc:docMk/>
            <pc:sldMk cId="3626007695" sldId="305"/>
            <ac:spMk id="5" creationId="{49DE0FE3-A572-4BB5-BD50-9825D18FE2C2}"/>
          </ac:spMkLst>
        </pc:spChg>
        <pc:spChg chg="del">
          <ac:chgData name="Francesco Barbano" userId="0c6a8718-d045-483f-8118-2e1cb1328b9b" providerId="ADAL" clId="{0B59E851-DE8F-41D7-829E-54CC8BBEE01E}" dt="2023-07-11T15:46:40.470" v="2719" actId="478"/>
          <ac:spMkLst>
            <pc:docMk/>
            <pc:sldMk cId="3626007695" sldId="305"/>
            <ac:spMk id="6" creationId="{AABC8D03-8EF3-49BA-8EBE-440A693933BE}"/>
          </ac:spMkLst>
        </pc:spChg>
        <pc:spChg chg="del">
          <ac:chgData name="Francesco Barbano" userId="0c6a8718-d045-483f-8118-2e1cb1328b9b" providerId="ADAL" clId="{0B59E851-DE8F-41D7-829E-54CC8BBEE01E}" dt="2023-07-11T15:46:53.308" v="2724" actId="478"/>
          <ac:spMkLst>
            <pc:docMk/>
            <pc:sldMk cId="3626007695" sldId="305"/>
            <ac:spMk id="7" creationId="{5F573529-15A9-459E-9F63-20779106060D}"/>
          </ac:spMkLst>
        </pc:spChg>
        <pc:spChg chg="del">
          <ac:chgData name="Francesco Barbano" userId="0c6a8718-d045-483f-8118-2e1cb1328b9b" providerId="ADAL" clId="{0B59E851-DE8F-41D7-829E-54CC8BBEE01E}" dt="2023-07-11T15:46:50.224" v="2723" actId="478"/>
          <ac:spMkLst>
            <pc:docMk/>
            <pc:sldMk cId="3626007695" sldId="305"/>
            <ac:spMk id="22" creationId="{25D08CE4-2182-4C6D-8914-36F9460F0113}"/>
          </ac:spMkLst>
        </pc:spChg>
        <pc:spChg chg="del mod">
          <ac:chgData name="Francesco Barbano" userId="0c6a8718-d045-483f-8118-2e1cb1328b9b" providerId="ADAL" clId="{0B59E851-DE8F-41D7-829E-54CC8BBEE01E}" dt="2023-07-11T15:46:46.599" v="2721" actId="478"/>
          <ac:spMkLst>
            <pc:docMk/>
            <pc:sldMk cId="3626007695" sldId="305"/>
            <ac:spMk id="46" creationId="{F223444C-E37F-4B6B-8876-D9DAB3297EE8}"/>
          </ac:spMkLst>
        </pc:spChg>
      </pc:sldChg>
      <pc:sldChg chg="addSp delSp modSp add mod setBg">
        <pc:chgData name="Francesco Barbano" userId="0c6a8718-d045-483f-8118-2e1cb1328b9b" providerId="ADAL" clId="{0B59E851-DE8F-41D7-829E-54CC8BBEE01E}" dt="2023-07-11T15:47:08.808" v="2729" actId="478"/>
        <pc:sldMkLst>
          <pc:docMk/>
          <pc:sldMk cId="2625282830" sldId="306"/>
        </pc:sldMkLst>
        <pc:spChg chg="add mod">
          <ac:chgData name="Francesco Barbano" userId="0c6a8718-d045-483f-8118-2e1cb1328b9b" providerId="ADAL" clId="{0B59E851-DE8F-41D7-829E-54CC8BBEE01E}" dt="2023-07-11T15:47:02.428" v="2727"/>
          <ac:spMkLst>
            <pc:docMk/>
            <pc:sldMk cId="2625282830" sldId="306"/>
            <ac:spMk id="2" creationId="{E6A1A944-C47E-43C4-AD04-68459ECB976F}"/>
          </ac:spMkLst>
        </pc:spChg>
        <pc:spChg chg="del">
          <ac:chgData name="Francesco Barbano" userId="0c6a8718-d045-483f-8118-2e1cb1328b9b" providerId="ADAL" clId="{0B59E851-DE8F-41D7-829E-54CC8BBEE01E}" dt="2023-07-11T15:47:08.808" v="2729" actId="478"/>
          <ac:spMkLst>
            <pc:docMk/>
            <pc:sldMk cId="2625282830" sldId="306"/>
            <ac:spMk id="5" creationId="{49DE0FE3-A572-4BB5-BD50-9825D18FE2C2}"/>
          </ac:spMkLst>
        </pc:spChg>
        <pc:spChg chg="del">
          <ac:chgData name="Francesco Barbano" userId="0c6a8718-d045-483f-8118-2e1cb1328b9b" providerId="ADAL" clId="{0B59E851-DE8F-41D7-829E-54CC8BBEE01E}" dt="2023-07-11T15:46:58.488" v="2725" actId="478"/>
          <ac:spMkLst>
            <pc:docMk/>
            <pc:sldMk cId="2625282830" sldId="306"/>
            <ac:spMk id="6" creationId="{AABC8D03-8EF3-49BA-8EBE-440A693933BE}"/>
          </ac:spMkLst>
        </pc:spChg>
        <pc:spChg chg="del">
          <ac:chgData name="Francesco Barbano" userId="0c6a8718-d045-483f-8118-2e1cb1328b9b" providerId="ADAL" clId="{0B59E851-DE8F-41D7-829E-54CC8BBEE01E}" dt="2023-07-11T15:47:08.808" v="2729" actId="478"/>
          <ac:spMkLst>
            <pc:docMk/>
            <pc:sldMk cId="2625282830" sldId="306"/>
            <ac:spMk id="7" creationId="{5F573529-15A9-459E-9F63-20779106060D}"/>
          </ac:spMkLst>
        </pc:spChg>
        <pc:spChg chg="del">
          <ac:chgData name="Francesco Barbano" userId="0c6a8718-d045-483f-8118-2e1cb1328b9b" providerId="ADAL" clId="{0B59E851-DE8F-41D7-829E-54CC8BBEE01E}" dt="2023-07-11T15:47:05.920" v="2728" actId="478"/>
          <ac:spMkLst>
            <pc:docMk/>
            <pc:sldMk cId="2625282830" sldId="306"/>
            <ac:spMk id="25" creationId="{52680881-366A-4F4E-A938-2F1673C24233}"/>
          </ac:spMkLst>
        </pc:spChg>
        <pc:spChg chg="del">
          <ac:chgData name="Francesco Barbano" userId="0c6a8718-d045-483f-8118-2e1cb1328b9b" providerId="ADAL" clId="{0B59E851-DE8F-41D7-829E-54CC8BBEE01E}" dt="2023-07-11T15:47:01.861" v="2726" actId="478"/>
          <ac:spMkLst>
            <pc:docMk/>
            <pc:sldMk cId="2625282830" sldId="306"/>
            <ac:spMk id="46" creationId="{F223444C-E37F-4B6B-8876-D9DAB3297EE8}"/>
          </ac:spMkLst>
        </pc:spChg>
      </pc:sldChg>
      <pc:sldChg chg="modSp add del mod">
        <pc:chgData name="Francesco Barbano" userId="0c6a8718-d045-483f-8118-2e1cb1328b9b" providerId="ADAL" clId="{0B59E851-DE8F-41D7-829E-54CC8BBEE01E}" dt="2023-07-11T15:14:24.540" v="2462" actId="47"/>
        <pc:sldMkLst>
          <pc:docMk/>
          <pc:sldMk cId="3418239529" sldId="306"/>
        </pc:sldMkLst>
        <pc:spChg chg="mod">
          <ac:chgData name="Francesco Barbano" userId="0c6a8718-d045-483f-8118-2e1cb1328b9b" providerId="ADAL" clId="{0B59E851-DE8F-41D7-829E-54CC8BBEE01E}" dt="2023-07-11T14:58:53.550" v="2141" actId="27636"/>
          <ac:spMkLst>
            <pc:docMk/>
            <pc:sldMk cId="3418239529" sldId="306"/>
            <ac:spMk id="11" creationId="{0BF6D6A9-34DA-7508-7CFB-EEA700C6FDAA}"/>
          </ac:spMkLst>
        </pc:spChg>
      </pc:sldChg>
      <pc:sldChg chg="delSp modSp add mod setBg">
        <pc:chgData name="Francesco Barbano" userId="0c6a8718-d045-483f-8118-2e1cb1328b9b" providerId="ADAL" clId="{0B59E851-DE8F-41D7-829E-54CC8BBEE01E}" dt="2023-07-11T15:47:29.414" v="2733" actId="478"/>
        <pc:sldMkLst>
          <pc:docMk/>
          <pc:sldMk cId="184628563" sldId="307"/>
        </pc:sldMkLst>
        <pc:spChg chg="del">
          <ac:chgData name="Francesco Barbano" userId="0c6a8718-d045-483f-8118-2e1cb1328b9b" providerId="ADAL" clId="{0B59E851-DE8F-41D7-829E-54CC8BBEE01E}" dt="2023-07-11T15:47:29.414" v="2733" actId="478"/>
          <ac:spMkLst>
            <pc:docMk/>
            <pc:sldMk cId="184628563" sldId="307"/>
            <ac:spMk id="5" creationId="{49DE0FE3-A572-4BB5-BD50-9825D18FE2C2}"/>
          </ac:spMkLst>
        </pc:spChg>
        <pc:spChg chg="del">
          <ac:chgData name="Francesco Barbano" userId="0c6a8718-d045-483f-8118-2e1cb1328b9b" providerId="ADAL" clId="{0B59E851-DE8F-41D7-829E-54CC8BBEE01E}" dt="2023-07-11T15:47:15.093" v="2730" actId="478"/>
          <ac:spMkLst>
            <pc:docMk/>
            <pc:sldMk cId="184628563" sldId="307"/>
            <ac:spMk id="6" creationId="{AABC8D03-8EF3-49BA-8EBE-440A693933BE}"/>
          </ac:spMkLst>
        </pc:spChg>
        <pc:spChg chg="del">
          <ac:chgData name="Francesco Barbano" userId="0c6a8718-d045-483f-8118-2e1cb1328b9b" providerId="ADAL" clId="{0B59E851-DE8F-41D7-829E-54CC8BBEE01E}" dt="2023-07-11T15:47:29.414" v="2733" actId="478"/>
          <ac:spMkLst>
            <pc:docMk/>
            <pc:sldMk cId="184628563" sldId="307"/>
            <ac:spMk id="7" creationId="{5F573529-15A9-459E-9F63-20779106060D}"/>
          </ac:spMkLst>
        </pc:spChg>
        <pc:spChg chg="del">
          <ac:chgData name="Francesco Barbano" userId="0c6a8718-d045-483f-8118-2e1cb1328b9b" providerId="ADAL" clId="{0B59E851-DE8F-41D7-829E-54CC8BBEE01E}" dt="2023-07-11T15:47:26.612" v="2732" actId="478"/>
          <ac:spMkLst>
            <pc:docMk/>
            <pc:sldMk cId="184628563" sldId="307"/>
            <ac:spMk id="21" creationId="{06A8BF87-D5F2-44D8-A751-78C21FC0701E}"/>
          </ac:spMkLst>
        </pc:spChg>
        <pc:spChg chg="mod">
          <ac:chgData name="Francesco Barbano" userId="0c6a8718-d045-483f-8118-2e1cb1328b9b" providerId="ADAL" clId="{0B59E851-DE8F-41D7-829E-54CC8BBEE01E}" dt="2023-07-11T15:47:22.324" v="2731" actId="207"/>
          <ac:spMkLst>
            <pc:docMk/>
            <pc:sldMk cId="184628563" sldId="307"/>
            <ac:spMk id="25" creationId="{130CF548-F397-475A-A675-DE5822440114}"/>
          </ac:spMkLst>
        </pc:spChg>
      </pc:sldChg>
      <pc:sldChg chg="modSp add del mod">
        <pc:chgData name="Francesco Barbano" userId="0c6a8718-d045-483f-8118-2e1cb1328b9b" providerId="ADAL" clId="{0B59E851-DE8F-41D7-829E-54CC8BBEE01E}" dt="2023-07-11T15:14:27.577" v="2463" actId="47"/>
        <pc:sldMkLst>
          <pc:docMk/>
          <pc:sldMk cId="3640876584" sldId="307"/>
        </pc:sldMkLst>
        <pc:spChg chg="mod">
          <ac:chgData name="Francesco Barbano" userId="0c6a8718-d045-483f-8118-2e1cb1328b9b" providerId="ADAL" clId="{0B59E851-DE8F-41D7-829E-54CC8BBEE01E}" dt="2023-07-11T14:58:53.691" v="2142" actId="27636"/>
          <ac:spMkLst>
            <pc:docMk/>
            <pc:sldMk cId="3640876584" sldId="307"/>
            <ac:spMk id="11" creationId="{0BF6D6A9-34DA-7508-7CFB-EEA700C6FDAA}"/>
          </ac:spMkLst>
        </pc:spChg>
      </pc:sldChg>
      <pc:sldChg chg="addSp delSp modSp add mod">
        <pc:chgData name="Francesco Barbano" userId="0c6a8718-d045-483f-8118-2e1cb1328b9b" providerId="ADAL" clId="{0B59E851-DE8F-41D7-829E-54CC8BBEE01E}" dt="2023-07-12T07:26:34.540" v="3182" actId="255"/>
        <pc:sldMkLst>
          <pc:docMk/>
          <pc:sldMk cId="3940407028" sldId="308"/>
        </pc:sldMkLst>
        <pc:spChg chg="del">
          <ac:chgData name="Francesco Barbano" userId="0c6a8718-d045-483f-8118-2e1cb1328b9b" providerId="ADAL" clId="{0B59E851-DE8F-41D7-829E-54CC8BBEE01E}" dt="2023-07-11T15:14:38.924" v="2464" actId="478"/>
          <ac:spMkLst>
            <pc:docMk/>
            <pc:sldMk cId="3940407028" sldId="308"/>
            <ac:spMk id="2" creationId="{00000000-0000-0000-0000-000000000000}"/>
          </ac:spMkLst>
        </pc:spChg>
        <pc:spChg chg="add del mod">
          <ac:chgData name="Francesco Barbano" userId="0c6a8718-d045-483f-8118-2e1cb1328b9b" providerId="ADAL" clId="{0B59E851-DE8F-41D7-829E-54CC8BBEE01E}" dt="2023-07-11T15:14:41.591" v="2466" actId="478"/>
          <ac:spMkLst>
            <pc:docMk/>
            <pc:sldMk cId="3940407028" sldId="308"/>
            <ac:spMk id="4" creationId="{6922BBE1-9F7C-1E41-0DD8-33179F009E1E}"/>
          </ac:spMkLst>
        </pc:spChg>
        <pc:spChg chg="add mod">
          <ac:chgData name="Francesco Barbano" userId="0c6a8718-d045-483f-8118-2e1cb1328b9b" providerId="ADAL" clId="{0B59E851-DE8F-41D7-829E-54CC8BBEE01E}" dt="2023-07-12T07:26:34.540" v="3182" actId="255"/>
          <ac:spMkLst>
            <pc:docMk/>
            <pc:sldMk cId="3940407028" sldId="308"/>
            <ac:spMk id="5" creationId="{DD5E1996-D88F-4D44-7CF7-16E24B515628}"/>
          </ac:spMkLst>
        </pc:spChg>
        <pc:spChg chg="mod">
          <ac:chgData name="Francesco Barbano" userId="0c6a8718-d045-483f-8118-2e1cb1328b9b" providerId="ADAL" clId="{0B59E851-DE8F-41D7-829E-54CC8BBEE01E}" dt="2023-07-11T15:15:31.619" v="2526" actId="1076"/>
          <ac:spMkLst>
            <pc:docMk/>
            <pc:sldMk cId="3940407028" sldId="308"/>
            <ac:spMk id="7" creationId="{5DD49606-D243-E4D4-6E31-C2A449751B7A}"/>
          </ac:spMkLst>
        </pc:spChg>
        <pc:spChg chg="del">
          <ac:chgData name="Francesco Barbano" userId="0c6a8718-d045-483f-8118-2e1cb1328b9b" providerId="ADAL" clId="{0B59E851-DE8F-41D7-829E-54CC8BBEE01E}" dt="2023-07-11T15:15:10.395" v="2522" actId="478"/>
          <ac:spMkLst>
            <pc:docMk/>
            <pc:sldMk cId="3940407028" sldId="308"/>
            <ac:spMk id="10" creationId="{0D8A19E4-4A4D-F8D4-9E85-BB86DEB5113A}"/>
          </ac:spMkLst>
        </pc:spChg>
        <pc:picChg chg="mod">
          <ac:chgData name="Francesco Barbano" userId="0c6a8718-d045-483f-8118-2e1cb1328b9b" providerId="ADAL" clId="{0B59E851-DE8F-41D7-829E-54CC8BBEE01E}" dt="2023-07-11T15:15:07.499" v="2521" actId="1076"/>
          <ac:picMkLst>
            <pc:docMk/>
            <pc:sldMk cId="3940407028" sldId="308"/>
            <ac:picMk id="6" creationId="{C908C2F7-7133-718B-6FD8-AC4210225F30}"/>
          </ac:picMkLst>
        </pc:picChg>
      </pc:sldChg>
      <pc:sldChg chg="addSp delSp modSp add mod ord">
        <pc:chgData name="Francesco Barbano" userId="0c6a8718-d045-483f-8118-2e1cb1328b9b" providerId="ADAL" clId="{0B59E851-DE8F-41D7-829E-54CC8BBEE01E}" dt="2023-07-12T07:32:04.515" v="3226" actId="20577"/>
        <pc:sldMkLst>
          <pc:docMk/>
          <pc:sldMk cId="2283027366" sldId="309"/>
        </pc:sldMkLst>
        <pc:spChg chg="del">
          <ac:chgData name="Francesco Barbano" userId="0c6a8718-d045-483f-8118-2e1cb1328b9b" providerId="ADAL" clId="{0B59E851-DE8F-41D7-829E-54CC8BBEE01E}" dt="2023-07-11T15:15:46.201" v="2527" actId="478"/>
          <ac:spMkLst>
            <pc:docMk/>
            <pc:sldMk cId="2283027366" sldId="309"/>
            <ac:spMk id="2" creationId="{00000000-0000-0000-0000-000000000000}"/>
          </ac:spMkLst>
        </pc:spChg>
        <pc:spChg chg="add del mod">
          <ac:chgData name="Francesco Barbano" userId="0c6a8718-d045-483f-8118-2e1cb1328b9b" providerId="ADAL" clId="{0B59E851-DE8F-41D7-829E-54CC8BBEE01E}" dt="2023-07-11T15:15:49.154" v="2528" actId="478"/>
          <ac:spMkLst>
            <pc:docMk/>
            <pc:sldMk cId="2283027366" sldId="309"/>
            <ac:spMk id="4" creationId="{0EC7023E-28AC-5374-3EED-9C148C58438D}"/>
          </ac:spMkLst>
        </pc:spChg>
        <pc:spChg chg="add mod">
          <ac:chgData name="Francesco Barbano" userId="0c6a8718-d045-483f-8118-2e1cb1328b9b" providerId="ADAL" clId="{0B59E851-DE8F-41D7-829E-54CC8BBEE01E}" dt="2023-07-11T15:16:09.405" v="2537" actId="20577"/>
          <ac:spMkLst>
            <pc:docMk/>
            <pc:sldMk cId="2283027366" sldId="309"/>
            <ac:spMk id="5" creationId="{E8018230-3BDD-5DCF-9C45-C395FAED38C7}"/>
          </ac:spMkLst>
        </pc:spChg>
        <pc:spChg chg="del">
          <ac:chgData name="Francesco Barbano" userId="0c6a8718-d045-483f-8118-2e1cb1328b9b" providerId="ADAL" clId="{0B59E851-DE8F-41D7-829E-54CC8BBEE01E}" dt="2023-07-11T15:16:14.645" v="2538" actId="478"/>
          <ac:spMkLst>
            <pc:docMk/>
            <pc:sldMk cId="2283027366" sldId="309"/>
            <ac:spMk id="10" creationId="{0D8A19E4-4A4D-F8D4-9E85-BB86DEB5113A}"/>
          </ac:spMkLst>
        </pc:spChg>
        <pc:spChg chg="mod">
          <ac:chgData name="Francesco Barbano" userId="0c6a8718-d045-483f-8118-2e1cb1328b9b" providerId="ADAL" clId="{0B59E851-DE8F-41D7-829E-54CC8BBEE01E}" dt="2023-07-12T07:32:04.515" v="3226" actId="20577"/>
          <ac:spMkLst>
            <pc:docMk/>
            <pc:sldMk cId="2283027366" sldId="309"/>
            <ac:spMk id="11" creationId="{0BF6D6A9-34DA-7508-7CFB-EEA700C6FDAA}"/>
          </ac:spMkLst>
        </pc:spChg>
      </pc:sldChg>
      <pc:sldChg chg="addSp delSp modSp add mod modShow">
        <pc:chgData name="Francesco Barbano" userId="0c6a8718-d045-483f-8118-2e1cb1328b9b" providerId="ADAL" clId="{0B59E851-DE8F-41D7-829E-54CC8BBEE01E}" dt="2023-07-12T07:32:10.966" v="3227" actId="729"/>
        <pc:sldMkLst>
          <pc:docMk/>
          <pc:sldMk cId="1801075162" sldId="310"/>
        </pc:sldMkLst>
        <pc:spChg chg="del">
          <ac:chgData name="Francesco Barbano" userId="0c6a8718-d045-483f-8118-2e1cb1328b9b" providerId="ADAL" clId="{0B59E851-DE8F-41D7-829E-54CC8BBEE01E}" dt="2023-07-11T15:16:49.113" v="2548" actId="478"/>
          <ac:spMkLst>
            <pc:docMk/>
            <pc:sldMk cId="1801075162" sldId="310"/>
            <ac:spMk id="2" creationId="{00000000-0000-0000-0000-000000000000}"/>
          </ac:spMkLst>
        </pc:spChg>
        <pc:spChg chg="add del mod">
          <ac:chgData name="Francesco Barbano" userId="0c6a8718-d045-483f-8118-2e1cb1328b9b" providerId="ADAL" clId="{0B59E851-DE8F-41D7-829E-54CC8BBEE01E}" dt="2023-07-11T15:16:52.301" v="2550" actId="478"/>
          <ac:spMkLst>
            <pc:docMk/>
            <pc:sldMk cId="1801075162" sldId="310"/>
            <ac:spMk id="4" creationId="{95235675-C218-BB4F-1848-99ACB3BCBB8C}"/>
          </ac:spMkLst>
        </pc:spChg>
        <pc:spChg chg="add mod">
          <ac:chgData name="Francesco Barbano" userId="0c6a8718-d045-483f-8118-2e1cb1328b9b" providerId="ADAL" clId="{0B59E851-DE8F-41D7-829E-54CC8BBEE01E}" dt="2023-07-11T15:16:57.361" v="2559" actId="20577"/>
          <ac:spMkLst>
            <pc:docMk/>
            <pc:sldMk cId="1801075162" sldId="310"/>
            <ac:spMk id="5" creationId="{FE378861-E56D-B806-4CA3-88283C665ACC}"/>
          </ac:spMkLst>
        </pc:spChg>
        <pc:spChg chg="del">
          <ac:chgData name="Francesco Barbano" userId="0c6a8718-d045-483f-8118-2e1cb1328b9b" providerId="ADAL" clId="{0B59E851-DE8F-41D7-829E-54CC8BBEE01E}" dt="2023-07-11T15:17:02.339" v="2560" actId="478"/>
          <ac:spMkLst>
            <pc:docMk/>
            <pc:sldMk cId="1801075162" sldId="310"/>
            <ac:spMk id="10" creationId="{0D8A19E4-4A4D-F8D4-9E85-BB86DEB5113A}"/>
          </ac:spMkLst>
        </pc:spChg>
        <pc:spChg chg="mod">
          <ac:chgData name="Francesco Barbano" userId="0c6a8718-d045-483f-8118-2e1cb1328b9b" providerId="ADAL" clId="{0B59E851-DE8F-41D7-829E-54CC8BBEE01E}" dt="2023-07-11T15:17:10.970" v="2563" actId="1076"/>
          <ac:spMkLst>
            <pc:docMk/>
            <pc:sldMk cId="1801075162" sldId="310"/>
            <ac:spMk id="11" creationId="{0BF6D6A9-34DA-7508-7CFB-EEA700C6FDAA}"/>
          </ac:spMkLst>
        </pc:spChg>
      </pc:sldChg>
      <pc:sldChg chg="delSp modSp add mod setBg">
        <pc:chgData name="Francesco Barbano" userId="0c6a8718-d045-483f-8118-2e1cb1328b9b" providerId="ADAL" clId="{0B59E851-DE8F-41D7-829E-54CC8BBEE01E}" dt="2023-07-11T15:49:19.202" v="2756" actId="478"/>
        <pc:sldMkLst>
          <pc:docMk/>
          <pc:sldMk cId="3034573084" sldId="311"/>
        </pc:sldMkLst>
        <pc:spChg chg="del">
          <ac:chgData name="Francesco Barbano" userId="0c6a8718-d045-483f-8118-2e1cb1328b9b" providerId="ADAL" clId="{0B59E851-DE8F-41D7-829E-54CC8BBEE01E}" dt="2023-07-11T15:49:15.836" v="2755" actId="478"/>
          <ac:spMkLst>
            <pc:docMk/>
            <pc:sldMk cId="3034573084" sldId="311"/>
            <ac:spMk id="5" creationId="{49DE0FE3-A572-4BB5-BD50-9825D18FE2C2}"/>
          </ac:spMkLst>
        </pc:spChg>
        <pc:spChg chg="del">
          <ac:chgData name="Francesco Barbano" userId="0c6a8718-d045-483f-8118-2e1cb1328b9b" providerId="ADAL" clId="{0B59E851-DE8F-41D7-829E-54CC8BBEE01E}" dt="2023-07-11T15:49:19.202" v="2756" actId="478"/>
          <ac:spMkLst>
            <pc:docMk/>
            <pc:sldMk cId="3034573084" sldId="311"/>
            <ac:spMk id="6" creationId="{AABC8D03-8EF3-49BA-8EBE-440A693933BE}"/>
          </ac:spMkLst>
        </pc:spChg>
        <pc:spChg chg="del">
          <ac:chgData name="Francesco Barbano" userId="0c6a8718-d045-483f-8118-2e1cb1328b9b" providerId="ADAL" clId="{0B59E851-DE8F-41D7-829E-54CC8BBEE01E}" dt="2023-07-11T15:49:15.836" v="2755" actId="478"/>
          <ac:spMkLst>
            <pc:docMk/>
            <pc:sldMk cId="3034573084" sldId="311"/>
            <ac:spMk id="7" creationId="{5F573529-15A9-459E-9F63-20779106060D}"/>
          </ac:spMkLst>
        </pc:spChg>
        <pc:spChg chg="del">
          <ac:chgData name="Francesco Barbano" userId="0c6a8718-d045-483f-8118-2e1cb1328b9b" providerId="ADAL" clId="{0B59E851-DE8F-41D7-829E-54CC8BBEE01E}" dt="2023-07-11T15:49:12.294" v="2754" actId="478"/>
          <ac:spMkLst>
            <pc:docMk/>
            <pc:sldMk cId="3034573084" sldId="311"/>
            <ac:spMk id="25" creationId="{37EC609F-AA7C-4285-B379-4C30032C24D5}"/>
          </ac:spMkLst>
        </pc:spChg>
        <pc:spChg chg="mod">
          <ac:chgData name="Francesco Barbano" userId="0c6a8718-d045-483f-8118-2e1cb1328b9b" providerId="ADAL" clId="{0B59E851-DE8F-41D7-829E-54CC8BBEE01E}" dt="2023-07-11T15:49:08.676" v="2753" actId="14100"/>
          <ac:spMkLst>
            <pc:docMk/>
            <pc:sldMk cId="3034573084" sldId="311"/>
            <ac:spMk id="36" creationId="{9A0F2B5D-D0DA-4CE8-A06D-10ACC2991B62}"/>
          </ac:spMkLst>
        </pc:spChg>
      </pc:sldChg>
      <pc:sldChg chg="delSp modSp add mod setBg">
        <pc:chgData name="Francesco Barbano" userId="0c6a8718-d045-483f-8118-2e1cb1328b9b" providerId="ADAL" clId="{0B59E851-DE8F-41D7-829E-54CC8BBEE01E}" dt="2023-07-11T15:49:35.136" v="2760" actId="478"/>
        <pc:sldMkLst>
          <pc:docMk/>
          <pc:sldMk cId="4283625055" sldId="312"/>
        </pc:sldMkLst>
        <pc:spChg chg="del">
          <ac:chgData name="Francesco Barbano" userId="0c6a8718-d045-483f-8118-2e1cb1328b9b" providerId="ADAL" clId="{0B59E851-DE8F-41D7-829E-54CC8BBEE01E}" dt="2023-07-11T15:49:35.136" v="2760" actId="478"/>
          <ac:spMkLst>
            <pc:docMk/>
            <pc:sldMk cId="4283625055" sldId="312"/>
            <ac:spMk id="5" creationId="{49DE0FE3-A572-4BB5-BD50-9825D18FE2C2}"/>
          </ac:spMkLst>
        </pc:spChg>
        <pc:spChg chg="del">
          <ac:chgData name="Francesco Barbano" userId="0c6a8718-d045-483f-8118-2e1cb1328b9b" providerId="ADAL" clId="{0B59E851-DE8F-41D7-829E-54CC8BBEE01E}" dt="2023-07-11T15:49:24.500" v="2757" actId="478"/>
          <ac:spMkLst>
            <pc:docMk/>
            <pc:sldMk cId="4283625055" sldId="312"/>
            <ac:spMk id="6" creationId="{AABC8D03-8EF3-49BA-8EBE-440A693933BE}"/>
          </ac:spMkLst>
        </pc:spChg>
        <pc:spChg chg="del">
          <ac:chgData name="Francesco Barbano" userId="0c6a8718-d045-483f-8118-2e1cb1328b9b" providerId="ADAL" clId="{0B59E851-DE8F-41D7-829E-54CC8BBEE01E}" dt="2023-07-11T15:49:35.136" v="2760" actId="478"/>
          <ac:spMkLst>
            <pc:docMk/>
            <pc:sldMk cId="4283625055" sldId="312"/>
            <ac:spMk id="7" creationId="{5F573529-15A9-459E-9F63-20779106060D}"/>
          </ac:spMkLst>
        </pc:spChg>
        <pc:spChg chg="del">
          <ac:chgData name="Francesco Barbano" userId="0c6a8718-d045-483f-8118-2e1cb1328b9b" providerId="ADAL" clId="{0B59E851-DE8F-41D7-829E-54CC8BBEE01E}" dt="2023-07-11T15:49:31.601" v="2759" actId="478"/>
          <ac:spMkLst>
            <pc:docMk/>
            <pc:sldMk cId="4283625055" sldId="312"/>
            <ac:spMk id="25" creationId="{66CDA306-660B-470C-BC58-2C7B2919DD95}"/>
          </ac:spMkLst>
        </pc:spChg>
        <pc:spChg chg="mod">
          <ac:chgData name="Francesco Barbano" userId="0c6a8718-d045-483f-8118-2e1cb1328b9b" providerId="ADAL" clId="{0B59E851-DE8F-41D7-829E-54CC8BBEE01E}" dt="2023-07-11T15:49:28.476" v="2758" actId="14100"/>
          <ac:spMkLst>
            <pc:docMk/>
            <pc:sldMk cId="4283625055" sldId="312"/>
            <ac:spMk id="36" creationId="{9A0F2B5D-D0DA-4CE8-A06D-10ACC2991B62}"/>
          </ac:spMkLst>
        </pc:spChg>
      </pc:sldChg>
      <pc:sldChg chg="delSp modSp add mod setBg">
        <pc:chgData name="Francesco Barbano" userId="0c6a8718-d045-483f-8118-2e1cb1328b9b" providerId="ADAL" clId="{0B59E851-DE8F-41D7-829E-54CC8BBEE01E}" dt="2023-07-11T15:49:57.115" v="2764" actId="478"/>
        <pc:sldMkLst>
          <pc:docMk/>
          <pc:sldMk cId="901569329" sldId="313"/>
        </pc:sldMkLst>
        <pc:spChg chg="del">
          <ac:chgData name="Francesco Barbano" userId="0c6a8718-d045-483f-8118-2e1cb1328b9b" providerId="ADAL" clId="{0B59E851-DE8F-41D7-829E-54CC8BBEE01E}" dt="2023-07-11T15:49:51.515" v="2763" actId="478"/>
          <ac:spMkLst>
            <pc:docMk/>
            <pc:sldMk cId="901569329" sldId="313"/>
            <ac:spMk id="5" creationId="{49DE0FE3-A572-4BB5-BD50-9825D18FE2C2}"/>
          </ac:spMkLst>
        </pc:spChg>
        <pc:spChg chg="del">
          <ac:chgData name="Francesco Barbano" userId="0c6a8718-d045-483f-8118-2e1cb1328b9b" providerId="ADAL" clId="{0B59E851-DE8F-41D7-829E-54CC8BBEE01E}" dt="2023-07-11T15:49:57.115" v="2764" actId="478"/>
          <ac:spMkLst>
            <pc:docMk/>
            <pc:sldMk cId="901569329" sldId="313"/>
            <ac:spMk id="6" creationId="{AABC8D03-8EF3-49BA-8EBE-440A693933BE}"/>
          </ac:spMkLst>
        </pc:spChg>
        <pc:spChg chg="del">
          <ac:chgData name="Francesco Barbano" userId="0c6a8718-d045-483f-8118-2e1cb1328b9b" providerId="ADAL" clId="{0B59E851-DE8F-41D7-829E-54CC8BBEE01E}" dt="2023-07-11T15:49:51.515" v="2763" actId="478"/>
          <ac:spMkLst>
            <pc:docMk/>
            <pc:sldMk cId="901569329" sldId="313"/>
            <ac:spMk id="7" creationId="{5F573529-15A9-459E-9F63-20779106060D}"/>
          </ac:spMkLst>
        </pc:spChg>
        <pc:spChg chg="del">
          <ac:chgData name="Francesco Barbano" userId="0c6a8718-d045-483f-8118-2e1cb1328b9b" providerId="ADAL" clId="{0B59E851-DE8F-41D7-829E-54CC8BBEE01E}" dt="2023-07-11T15:49:47.964" v="2762" actId="478"/>
          <ac:spMkLst>
            <pc:docMk/>
            <pc:sldMk cId="901569329" sldId="313"/>
            <ac:spMk id="30" creationId="{1974EC69-4907-4DD4-A9F6-5B812EC6953C}"/>
          </ac:spMkLst>
        </pc:spChg>
        <pc:spChg chg="mod">
          <ac:chgData name="Francesco Barbano" userId="0c6a8718-d045-483f-8118-2e1cb1328b9b" providerId="ADAL" clId="{0B59E851-DE8F-41D7-829E-54CC8BBEE01E}" dt="2023-07-11T15:49:44.460" v="2761" actId="14100"/>
          <ac:spMkLst>
            <pc:docMk/>
            <pc:sldMk cId="901569329" sldId="313"/>
            <ac:spMk id="36" creationId="{9A0F2B5D-D0DA-4CE8-A06D-10ACC2991B62}"/>
          </ac:spMkLst>
        </pc:spChg>
      </pc:sldChg>
      <pc:sldChg chg="delSp modSp add mod setBg">
        <pc:chgData name="Francesco Barbano" userId="0c6a8718-d045-483f-8118-2e1cb1328b9b" providerId="ADAL" clId="{0B59E851-DE8F-41D7-829E-54CC8BBEE01E}" dt="2023-07-11T15:50:15.474" v="2768" actId="478"/>
        <pc:sldMkLst>
          <pc:docMk/>
          <pc:sldMk cId="4011571879" sldId="314"/>
        </pc:sldMkLst>
        <pc:spChg chg="del">
          <ac:chgData name="Francesco Barbano" userId="0c6a8718-d045-483f-8118-2e1cb1328b9b" providerId="ADAL" clId="{0B59E851-DE8F-41D7-829E-54CC8BBEE01E}" dt="2023-07-11T15:50:10.201" v="2767" actId="478"/>
          <ac:spMkLst>
            <pc:docMk/>
            <pc:sldMk cId="4011571879" sldId="314"/>
            <ac:spMk id="5" creationId="{49DE0FE3-A572-4BB5-BD50-9825D18FE2C2}"/>
          </ac:spMkLst>
        </pc:spChg>
        <pc:spChg chg="del">
          <ac:chgData name="Francesco Barbano" userId="0c6a8718-d045-483f-8118-2e1cb1328b9b" providerId="ADAL" clId="{0B59E851-DE8F-41D7-829E-54CC8BBEE01E}" dt="2023-07-11T15:50:15.474" v="2768" actId="478"/>
          <ac:spMkLst>
            <pc:docMk/>
            <pc:sldMk cId="4011571879" sldId="314"/>
            <ac:spMk id="6" creationId="{AABC8D03-8EF3-49BA-8EBE-440A693933BE}"/>
          </ac:spMkLst>
        </pc:spChg>
        <pc:spChg chg="del">
          <ac:chgData name="Francesco Barbano" userId="0c6a8718-d045-483f-8118-2e1cb1328b9b" providerId="ADAL" clId="{0B59E851-DE8F-41D7-829E-54CC8BBEE01E}" dt="2023-07-11T15:50:10.201" v="2767" actId="478"/>
          <ac:spMkLst>
            <pc:docMk/>
            <pc:sldMk cId="4011571879" sldId="314"/>
            <ac:spMk id="7" creationId="{5F573529-15A9-459E-9F63-20779106060D}"/>
          </ac:spMkLst>
        </pc:spChg>
        <pc:spChg chg="del">
          <ac:chgData name="Francesco Barbano" userId="0c6a8718-d045-483f-8118-2e1cb1328b9b" providerId="ADAL" clId="{0B59E851-DE8F-41D7-829E-54CC8BBEE01E}" dt="2023-07-11T15:50:06.699" v="2766" actId="478"/>
          <ac:spMkLst>
            <pc:docMk/>
            <pc:sldMk cId="4011571879" sldId="314"/>
            <ac:spMk id="25" creationId="{045CD53C-273D-4AC5-8A91-4F928CAF185B}"/>
          </ac:spMkLst>
        </pc:spChg>
        <pc:spChg chg="mod">
          <ac:chgData name="Francesco Barbano" userId="0c6a8718-d045-483f-8118-2e1cb1328b9b" providerId="ADAL" clId="{0B59E851-DE8F-41D7-829E-54CC8BBEE01E}" dt="2023-07-11T15:50:03.470" v="2765" actId="14100"/>
          <ac:spMkLst>
            <pc:docMk/>
            <pc:sldMk cId="4011571879" sldId="314"/>
            <ac:spMk id="36" creationId="{9A0F2B5D-D0DA-4CE8-A06D-10ACC2991B62}"/>
          </ac:spMkLst>
        </pc:spChg>
      </pc:sldChg>
      <pc:sldChg chg="delSp modSp add mod setBg">
        <pc:chgData name="Francesco Barbano" userId="0c6a8718-d045-483f-8118-2e1cb1328b9b" providerId="ADAL" clId="{0B59E851-DE8F-41D7-829E-54CC8BBEE01E}" dt="2023-07-11T15:50:37.671" v="2772" actId="478"/>
        <pc:sldMkLst>
          <pc:docMk/>
          <pc:sldMk cId="3485295544" sldId="315"/>
        </pc:sldMkLst>
        <pc:spChg chg="del">
          <ac:chgData name="Francesco Barbano" userId="0c6a8718-d045-483f-8118-2e1cb1328b9b" providerId="ADAL" clId="{0B59E851-DE8F-41D7-829E-54CC8BBEE01E}" dt="2023-07-11T15:50:37.671" v="2772" actId="478"/>
          <ac:spMkLst>
            <pc:docMk/>
            <pc:sldMk cId="3485295544" sldId="315"/>
            <ac:spMk id="5" creationId="{49DE0FE3-A572-4BB5-BD50-9825D18FE2C2}"/>
          </ac:spMkLst>
        </pc:spChg>
        <pc:spChg chg="del">
          <ac:chgData name="Francesco Barbano" userId="0c6a8718-d045-483f-8118-2e1cb1328b9b" providerId="ADAL" clId="{0B59E851-DE8F-41D7-829E-54CC8BBEE01E}" dt="2023-07-11T15:50:25.029" v="2769" actId="478"/>
          <ac:spMkLst>
            <pc:docMk/>
            <pc:sldMk cId="3485295544" sldId="315"/>
            <ac:spMk id="6" creationId="{AABC8D03-8EF3-49BA-8EBE-440A693933BE}"/>
          </ac:spMkLst>
        </pc:spChg>
        <pc:spChg chg="del">
          <ac:chgData name="Francesco Barbano" userId="0c6a8718-d045-483f-8118-2e1cb1328b9b" providerId="ADAL" clId="{0B59E851-DE8F-41D7-829E-54CC8BBEE01E}" dt="2023-07-11T15:50:37.671" v="2772" actId="478"/>
          <ac:spMkLst>
            <pc:docMk/>
            <pc:sldMk cId="3485295544" sldId="315"/>
            <ac:spMk id="7" creationId="{5F573529-15A9-459E-9F63-20779106060D}"/>
          </ac:spMkLst>
        </pc:spChg>
        <pc:spChg chg="del">
          <ac:chgData name="Francesco Barbano" userId="0c6a8718-d045-483f-8118-2e1cb1328b9b" providerId="ADAL" clId="{0B59E851-DE8F-41D7-829E-54CC8BBEE01E}" dt="2023-07-11T15:50:34.088" v="2771" actId="478"/>
          <ac:spMkLst>
            <pc:docMk/>
            <pc:sldMk cId="3485295544" sldId="315"/>
            <ac:spMk id="25" creationId="{258897E3-96B2-4753-AD93-D220C91306E5}"/>
          </ac:spMkLst>
        </pc:spChg>
        <pc:spChg chg="mod">
          <ac:chgData name="Francesco Barbano" userId="0c6a8718-d045-483f-8118-2e1cb1328b9b" providerId="ADAL" clId="{0B59E851-DE8F-41D7-829E-54CC8BBEE01E}" dt="2023-07-11T15:50:29.802" v="2770" actId="14100"/>
          <ac:spMkLst>
            <pc:docMk/>
            <pc:sldMk cId="3485295544" sldId="315"/>
            <ac:spMk id="36" creationId="{9A0F2B5D-D0DA-4CE8-A06D-10ACC2991B62}"/>
          </ac:spMkLst>
        </pc:spChg>
      </pc:sldChg>
      <pc:sldChg chg="delSp modSp add mod setBg">
        <pc:chgData name="Francesco Barbano" userId="0c6a8718-d045-483f-8118-2e1cb1328b9b" providerId="ADAL" clId="{0B59E851-DE8F-41D7-829E-54CC8BBEE01E}" dt="2023-07-11T15:51:15.393" v="2778" actId="478"/>
        <pc:sldMkLst>
          <pc:docMk/>
          <pc:sldMk cId="1491323123" sldId="316"/>
        </pc:sldMkLst>
        <pc:spChg chg="del">
          <ac:chgData name="Francesco Barbano" userId="0c6a8718-d045-483f-8118-2e1cb1328b9b" providerId="ADAL" clId="{0B59E851-DE8F-41D7-829E-54CC8BBEE01E}" dt="2023-07-11T15:51:15.393" v="2778" actId="478"/>
          <ac:spMkLst>
            <pc:docMk/>
            <pc:sldMk cId="1491323123" sldId="316"/>
            <ac:spMk id="5" creationId="{49DE0FE3-A572-4BB5-BD50-9825D18FE2C2}"/>
          </ac:spMkLst>
        </pc:spChg>
        <pc:spChg chg="del">
          <ac:chgData name="Francesco Barbano" userId="0c6a8718-d045-483f-8118-2e1cb1328b9b" providerId="ADAL" clId="{0B59E851-DE8F-41D7-829E-54CC8BBEE01E}" dt="2023-07-11T15:50:42.665" v="2773" actId="478"/>
          <ac:spMkLst>
            <pc:docMk/>
            <pc:sldMk cId="1491323123" sldId="316"/>
            <ac:spMk id="6" creationId="{AABC8D03-8EF3-49BA-8EBE-440A693933BE}"/>
          </ac:spMkLst>
        </pc:spChg>
        <pc:spChg chg="del">
          <ac:chgData name="Francesco Barbano" userId="0c6a8718-d045-483f-8118-2e1cb1328b9b" providerId="ADAL" clId="{0B59E851-DE8F-41D7-829E-54CC8BBEE01E}" dt="2023-07-11T15:51:15.393" v="2778" actId="478"/>
          <ac:spMkLst>
            <pc:docMk/>
            <pc:sldMk cId="1491323123" sldId="316"/>
            <ac:spMk id="7" creationId="{5F573529-15A9-459E-9F63-20779106060D}"/>
          </ac:spMkLst>
        </pc:spChg>
        <pc:spChg chg="del">
          <ac:chgData name="Francesco Barbano" userId="0c6a8718-d045-483f-8118-2e1cb1328b9b" providerId="ADAL" clId="{0B59E851-DE8F-41D7-829E-54CC8BBEE01E}" dt="2023-07-11T15:51:00.345" v="2777" actId="478"/>
          <ac:spMkLst>
            <pc:docMk/>
            <pc:sldMk cId="1491323123" sldId="316"/>
            <ac:spMk id="25" creationId="{2209CF11-A49C-44A5-B7BF-CBE30A5382E6}"/>
          </ac:spMkLst>
        </pc:spChg>
        <pc:spChg chg="mod">
          <ac:chgData name="Francesco Barbano" userId="0c6a8718-d045-483f-8118-2e1cb1328b9b" providerId="ADAL" clId="{0B59E851-DE8F-41D7-829E-54CC8BBEE01E}" dt="2023-07-11T15:50:56.114" v="2776" actId="14100"/>
          <ac:spMkLst>
            <pc:docMk/>
            <pc:sldMk cId="1491323123" sldId="316"/>
            <ac:spMk id="36" creationId="{9A0F2B5D-D0DA-4CE8-A06D-10ACC2991B62}"/>
          </ac:spMkLst>
        </pc:spChg>
      </pc:sldChg>
      <pc:sldChg chg="delSp modSp add mod setBg">
        <pc:chgData name="Francesco Barbano" userId="0c6a8718-d045-483f-8118-2e1cb1328b9b" providerId="ADAL" clId="{0B59E851-DE8F-41D7-829E-54CC8BBEE01E}" dt="2023-07-11T15:51:40.742" v="2783" actId="478"/>
        <pc:sldMkLst>
          <pc:docMk/>
          <pc:sldMk cId="3552460960" sldId="317"/>
        </pc:sldMkLst>
        <pc:spChg chg="del">
          <ac:chgData name="Francesco Barbano" userId="0c6a8718-d045-483f-8118-2e1cb1328b9b" providerId="ADAL" clId="{0B59E851-DE8F-41D7-829E-54CC8BBEE01E}" dt="2023-07-11T15:51:40.742" v="2783" actId="478"/>
          <ac:spMkLst>
            <pc:docMk/>
            <pc:sldMk cId="3552460960" sldId="317"/>
            <ac:spMk id="5" creationId="{49DE0FE3-A572-4BB5-BD50-9825D18FE2C2}"/>
          </ac:spMkLst>
        </pc:spChg>
        <pc:spChg chg="del">
          <ac:chgData name="Francesco Barbano" userId="0c6a8718-d045-483f-8118-2e1cb1328b9b" providerId="ADAL" clId="{0B59E851-DE8F-41D7-829E-54CC8BBEE01E}" dt="2023-07-11T15:51:24.426" v="2779" actId="478"/>
          <ac:spMkLst>
            <pc:docMk/>
            <pc:sldMk cId="3552460960" sldId="317"/>
            <ac:spMk id="6" creationId="{AABC8D03-8EF3-49BA-8EBE-440A693933BE}"/>
          </ac:spMkLst>
        </pc:spChg>
        <pc:spChg chg="del">
          <ac:chgData name="Francesco Barbano" userId="0c6a8718-d045-483f-8118-2e1cb1328b9b" providerId="ADAL" clId="{0B59E851-DE8F-41D7-829E-54CC8BBEE01E}" dt="2023-07-11T15:51:40.742" v="2783" actId="478"/>
          <ac:spMkLst>
            <pc:docMk/>
            <pc:sldMk cId="3552460960" sldId="317"/>
            <ac:spMk id="7" creationId="{5F573529-15A9-459E-9F63-20779106060D}"/>
          </ac:spMkLst>
        </pc:spChg>
        <pc:spChg chg="del">
          <ac:chgData name="Francesco Barbano" userId="0c6a8718-d045-483f-8118-2e1cb1328b9b" providerId="ADAL" clId="{0B59E851-DE8F-41D7-829E-54CC8BBEE01E}" dt="2023-07-11T15:51:34.241" v="2782" actId="478"/>
          <ac:spMkLst>
            <pc:docMk/>
            <pc:sldMk cId="3552460960" sldId="317"/>
            <ac:spMk id="25" creationId="{61491ED9-D209-4FC2-B61D-C85087AA5E1F}"/>
          </ac:spMkLst>
        </pc:spChg>
        <pc:spChg chg="mod">
          <ac:chgData name="Francesco Barbano" userId="0c6a8718-d045-483f-8118-2e1cb1328b9b" providerId="ADAL" clId="{0B59E851-DE8F-41D7-829E-54CC8BBEE01E}" dt="2023-07-11T15:51:30.322" v="2781" actId="14100"/>
          <ac:spMkLst>
            <pc:docMk/>
            <pc:sldMk cId="3552460960" sldId="317"/>
            <ac:spMk id="36" creationId="{9A0F2B5D-D0DA-4CE8-A06D-10ACC2991B62}"/>
          </ac:spMkLst>
        </pc:spChg>
      </pc:sldChg>
      <pc:sldChg chg="delSp modSp add mod setBg">
        <pc:chgData name="Francesco Barbano" userId="0c6a8718-d045-483f-8118-2e1cb1328b9b" providerId="ADAL" clId="{0B59E851-DE8F-41D7-829E-54CC8BBEE01E}" dt="2023-07-13T06:16:25.889" v="3410" actId="478"/>
        <pc:sldMkLst>
          <pc:docMk/>
          <pc:sldMk cId="4147335047" sldId="318"/>
        </pc:sldMkLst>
        <pc:spChg chg="del">
          <ac:chgData name="Francesco Barbano" userId="0c6a8718-d045-483f-8118-2e1cb1328b9b" providerId="ADAL" clId="{0B59E851-DE8F-41D7-829E-54CC8BBEE01E}" dt="2023-07-13T06:16:25.889" v="3410" actId="478"/>
          <ac:spMkLst>
            <pc:docMk/>
            <pc:sldMk cId="4147335047" sldId="318"/>
            <ac:spMk id="5" creationId="{49DE0FE3-A572-4BB5-BD50-9825D18FE2C2}"/>
          </ac:spMkLst>
        </pc:spChg>
        <pc:spChg chg="del">
          <ac:chgData name="Francesco Barbano" userId="0c6a8718-d045-483f-8118-2e1cb1328b9b" providerId="ADAL" clId="{0B59E851-DE8F-41D7-829E-54CC8BBEE01E}" dt="2023-07-13T06:16:13.405" v="3407" actId="478"/>
          <ac:spMkLst>
            <pc:docMk/>
            <pc:sldMk cId="4147335047" sldId="318"/>
            <ac:spMk id="6" creationId="{AABC8D03-8EF3-49BA-8EBE-440A693933BE}"/>
          </ac:spMkLst>
        </pc:spChg>
        <pc:spChg chg="del">
          <ac:chgData name="Francesco Barbano" userId="0c6a8718-d045-483f-8118-2e1cb1328b9b" providerId="ADAL" clId="{0B59E851-DE8F-41D7-829E-54CC8BBEE01E}" dt="2023-07-13T06:16:25.889" v="3410" actId="478"/>
          <ac:spMkLst>
            <pc:docMk/>
            <pc:sldMk cId="4147335047" sldId="318"/>
            <ac:spMk id="7" creationId="{5F573529-15A9-459E-9F63-20779106060D}"/>
          </ac:spMkLst>
        </pc:spChg>
        <pc:spChg chg="del">
          <ac:chgData name="Francesco Barbano" userId="0c6a8718-d045-483f-8118-2e1cb1328b9b" providerId="ADAL" clId="{0B59E851-DE8F-41D7-829E-54CC8BBEE01E}" dt="2023-07-13T06:16:21.527" v="3409" actId="478"/>
          <ac:spMkLst>
            <pc:docMk/>
            <pc:sldMk cId="4147335047" sldId="318"/>
            <ac:spMk id="25" creationId="{DA758191-4AD7-44E6-A188-E17041A44F29}"/>
          </ac:spMkLst>
        </pc:spChg>
        <pc:spChg chg="mod">
          <ac:chgData name="Francesco Barbano" userId="0c6a8718-d045-483f-8118-2e1cb1328b9b" providerId="ADAL" clId="{0B59E851-DE8F-41D7-829E-54CC8BBEE01E}" dt="2023-07-13T06:16:16.936" v="3408" actId="14100"/>
          <ac:spMkLst>
            <pc:docMk/>
            <pc:sldMk cId="4147335047" sldId="318"/>
            <ac:spMk id="36" creationId="{9A0F2B5D-D0DA-4CE8-A06D-10ACC2991B62}"/>
          </ac:spMkLst>
        </pc:spChg>
      </pc:sldChg>
      <pc:sldChg chg="delSp modSp add mod setBg">
        <pc:chgData name="Francesco Barbano" userId="0c6a8718-d045-483f-8118-2e1cb1328b9b" providerId="ADAL" clId="{0B59E851-DE8F-41D7-829E-54CC8BBEE01E}" dt="2023-07-13T06:16:32.728" v="3413" actId="1076"/>
        <pc:sldMkLst>
          <pc:docMk/>
          <pc:sldMk cId="3104400466" sldId="319"/>
        </pc:sldMkLst>
        <pc:spChg chg="del">
          <ac:chgData name="Francesco Barbano" userId="0c6a8718-d045-483f-8118-2e1cb1328b9b" providerId="ADAL" clId="{0B59E851-DE8F-41D7-829E-54CC8BBEE01E}" dt="2023-07-12T07:14:07.913" v="2965" actId="478"/>
          <ac:spMkLst>
            <pc:docMk/>
            <pc:sldMk cId="3104400466" sldId="319"/>
            <ac:spMk id="5" creationId="{49DE0FE3-A572-4BB5-BD50-9825D18FE2C2}"/>
          </ac:spMkLst>
        </pc:spChg>
        <pc:spChg chg="del">
          <ac:chgData name="Francesco Barbano" userId="0c6a8718-d045-483f-8118-2e1cb1328b9b" providerId="ADAL" clId="{0B59E851-DE8F-41D7-829E-54CC8BBEE01E}" dt="2023-07-12T07:14:00.297" v="2963" actId="478"/>
          <ac:spMkLst>
            <pc:docMk/>
            <pc:sldMk cId="3104400466" sldId="319"/>
            <ac:spMk id="6" creationId="{AABC8D03-8EF3-49BA-8EBE-440A693933BE}"/>
          </ac:spMkLst>
        </pc:spChg>
        <pc:spChg chg="del">
          <ac:chgData name="Francesco Barbano" userId="0c6a8718-d045-483f-8118-2e1cb1328b9b" providerId="ADAL" clId="{0B59E851-DE8F-41D7-829E-54CC8BBEE01E}" dt="2023-07-12T07:14:07.913" v="2965" actId="478"/>
          <ac:spMkLst>
            <pc:docMk/>
            <pc:sldMk cId="3104400466" sldId="319"/>
            <ac:spMk id="7" creationId="{5F573529-15A9-459E-9F63-20779106060D}"/>
          </ac:spMkLst>
        </pc:spChg>
        <pc:spChg chg="del">
          <ac:chgData name="Francesco Barbano" userId="0c6a8718-d045-483f-8118-2e1cb1328b9b" providerId="ADAL" clId="{0B59E851-DE8F-41D7-829E-54CC8BBEE01E}" dt="2023-07-12T07:14:03.468" v="2964" actId="478"/>
          <ac:spMkLst>
            <pc:docMk/>
            <pc:sldMk cId="3104400466" sldId="319"/>
            <ac:spMk id="25" creationId="{8969E1E8-C7A3-4ACC-84CC-034C6E115418}"/>
          </ac:spMkLst>
        </pc:spChg>
        <pc:spChg chg="mod">
          <ac:chgData name="Francesco Barbano" userId="0c6a8718-d045-483f-8118-2e1cb1328b9b" providerId="ADAL" clId="{0B59E851-DE8F-41D7-829E-54CC8BBEE01E}" dt="2023-07-13T06:16:32.728" v="3413" actId="1076"/>
          <ac:spMkLst>
            <pc:docMk/>
            <pc:sldMk cId="3104400466" sldId="319"/>
            <ac:spMk id="36" creationId="{9A0F2B5D-D0DA-4CE8-A06D-10ACC2991B62}"/>
          </ac:spMkLst>
        </pc:spChg>
      </pc:sldChg>
      <pc:sldChg chg="delSp modSp add mod setBg">
        <pc:chgData name="Francesco Barbano" userId="0c6a8718-d045-483f-8118-2e1cb1328b9b" providerId="ADAL" clId="{0B59E851-DE8F-41D7-829E-54CC8BBEE01E}" dt="2023-07-11T15:52:04.581" v="2789" actId="478"/>
        <pc:sldMkLst>
          <pc:docMk/>
          <pc:sldMk cId="2959587376" sldId="320"/>
        </pc:sldMkLst>
        <pc:spChg chg="del">
          <ac:chgData name="Francesco Barbano" userId="0c6a8718-d045-483f-8118-2e1cb1328b9b" providerId="ADAL" clId="{0B59E851-DE8F-41D7-829E-54CC8BBEE01E}" dt="2023-07-11T15:52:04.581" v="2789" actId="478"/>
          <ac:spMkLst>
            <pc:docMk/>
            <pc:sldMk cId="2959587376" sldId="320"/>
            <ac:spMk id="5" creationId="{49DE0FE3-A572-4BB5-BD50-9825D18FE2C2}"/>
          </ac:spMkLst>
        </pc:spChg>
        <pc:spChg chg="del mod">
          <ac:chgData name="Francesco Barbano" userId="0c6a8718-d045-483f-8118-2e1cb1328b9b" providerId="ADAL" clId="{0B59E851-DE8F-41D7-829E-54CC8BBEE01E}" dt="2023-07-11T15:51:51.079" v="2786" actId="478"/>
          <ac:spMkLst>
            <pc:docMk/>
            <pc:sldMk cId="2959587376" sldId="320"/>
            <ac:spMk id="6" creationId="{AABC8D03-8EF3-49BA-8EBE-440A693933BE}"/>
          </ac:spMkLst>
        </pc:spChg>
        <pc:spChg chg="del">
          <ac:chgData name="Francesco Barbano" userId="0c6a8718-d045-483f-8118-2e1cb1328b9b" providerId="ADAL" clId="{0B59E851-DE8F-41D7-829E-54CC8BBEE01E}" dt="2023-07-11T15:52:00.003" v="2788" actId="478"/>
          <ac:spMkLst>
            <pc:docMk/>
            <pc:sldMk cId="2959587376" sldId="320"/>
            <ac:spMk id="7" creationId="{5F573529-15A9-459E-9F63-20779106060D}"/>
          </ac:spMkLst>
        </pc:spChg>
        <pc:spChg chg="del">
          <ac:chgData name="Francesco Barbano" userId="0c6a8718-d045-483f-8118-2e1cb1328b9b" providerId="ADAL" clId="{0B59E851-DE8F-41D7-829E-54CC8BBEE01E}" dt="2023-07-11T15:51:54.800" v="2787" actId="478"/>
          <ac:spMkLst>
            <pc:docMk/>
            <pc:sldMk cId="2959587376" sldId="320"/>
            <ac:spMk id="25" creationId="{1ADD2084-CE77-4139-A829-FEE12103B8A5}"/>
          </ac:spMkLst>
        </pc:spChg>
        <pc:spChg chg="mod">
          <ac:chgData name="Francesco Barbano" userId="0c6a8718-d045-483f-8118-2e1cb1328b9b" providerId="ADAL" clId="{0B59E851-DE8F-41D7-829E-54CC8BBEE01E}" dt="2023-07-11T15:51:47.310" v="2784" actId="14100"/>
          <ac:spMkLst>
            <pc:docMk/>
            <pc:sldMk cId="2959587376" sldId="320"/>
            <ac:spMk id="36" creationId="{9A0F2B5D-D0DA-4CE8-A06D-10ACC2991B62}"/>
          </ac:spMkLst>
        </pc:spChg>
      </pc:sldChg>
      <pc:sldChg chg="addSp delSp modSp add mod setBg">
        <pc:chgData name="Francesco Barbano" userId="0c6a8718-d045-483f-8118-2e1cb1328b9b" providerId="ADAL" clId="{0B59E851-DE8F-41D7-829E-54CC8BBEE01E}" dt="2023-07-11T15:52:53.040" v="2798" actId="478"/>
        <pc:sldMkLst>
          <pc:docMk/>
          <pc:sldMk cId="4047144833" sldId="321"/>
        </pc:sldMkLst>
        <pc:spChg chg="del">
          <ac:chgData name="Francesco Barbano" userId="0c6a8718-d045-483f-8118-2e1cb1328b9b" providerId="ADAL" clId="{0B59E851-DE8F-41D7-829E-54CC8BBEE01E}" dt="2023-07-11T15:52:50.756" v="2797" actId="478"/>
          <ac:spMkLst>
            <pc:docMk/>
            <pc:sldMk cId="4047144833" sldId="321"/>
            <ac:spMk id="5" creationId="{49DE0FE3-A572-4BB5-BD50-9825D18FE2C2}"/>
          </ac:spMkLst>
        </pc:spChg>
        <pc:spChg chg="del">
          <ac:chgData name="Francesco Barbano" userId="0c6a8718-d045-483f-8118-2e1cb1328b9b" providerId="ADAL" clId="{0B59E851-DE8F-41D7-829E-54CC8BBEE01E}" dt="2023-07-11T15:52:11.698" v="2790" actId="478"/>
          <ac:spMkLst>
            <pc:docMk/>
            <pc:sldMk cId="4047144833" sldId="321"/>
            <ac:spMk id="6" creationId="{AABC8D03-8EF3-49BA-8EBE-440A693933BE}"/>
          </ac:spMkLst>
        </pc:spChg>
        <pc:spChg chg="del">
          <ac:chgData name="Francesco Barbano" userId="0c6a8718-d045-483f-8118-2e1cb1328b9b" providerId="ADAL" clId="{0B59E851-DE8F-41D7-829E-54CC8BBEE01E}" dt="2023-07-11T15:52:53.040" v="2798" actId="478"/>
          <ac:spMkLst>
            <pc:docMk/>
            <pc:sldMk cId="4047144833" sldId="321"/>
            <ac:spMk id="7" creationId="{5F573529-15A9-459E-9F63-20779106060D}"/>
          </ac:spMkLst>
        </pc:spChg>
        <pc:spChg chg="mod">
          <ac:chgData name="Francesco Barbano" userId="0c6a8718-d045-483f-8118-2e1cb1328b9b" providerId="ADAL" clId="{0B59E851-DE8F-41D7-829E-54CC8BBEE01E}" dt="2023-07-11T15:52:40.938" v="2795" actId="1076"/>
          <ac:spMkLst>
            <pc:docMk/>
            <pc:sldMk cId="4047144833" sldId="321"/>
            <ac:spMk id="34" creationId="{959FBF44-1C21-41A4-BFD8-371CAD2ED631}"/>
          </ac:spMkLst>
        </pc:spChg>
        <pc:spChg chg="del">
          <ac:chgData name="Francesco Barbano" userId="0c6a8718-d045-483f-8118-2e1cb1328b9b" providerId="ADAL" clId="{0B59E851-DE8F-41D7-829E-54CC8BBEE01E}" dt="2023-07-11T15:52:44.294" v="2796" actId="478"/>
          <ac:spMkLst>
            <pc:docMk/>
            <pc:sldMk cId="4047144833" sldId="321"/>
            <ac:spMk id="36" creationId="{D542F051-9032-4E41-807D-37E8BBE44CD3}"/>
          </ac:spMkLst>
        </pc:spChg>
        <pc:spChg chg="add del mod">
          <ac:chgData name="Francesco Barbano" userId="0c6a8718-d045-483f-8118-2e1cb1328b9b" providerId="ADAL" clId="{0B59E851-DE8F-41D7-829E-54CC8BBEE01E}" dt="2023-07-11T15:52:27.585" v="2793" actId="478"/>
          <ac:spMkLst>
            <pc:docMk/>
            <pc:sldMk cId="4047144833" sldId="321"/>
            <ac:spMk id="53" creationId="{48A14DF4-B5B1-467F-958F-D823DA9AD4C2}"/>
          </ac:spMkLst>
        </pc:spChg>
      </pc:sldChg>
      <pc:sldChg chg="modSp add del mod">
        <pc:chgData name="Francesco Barbano" userId="0c6a8718-d045-483f-8118-2e1cb1328b9b" providerId="ADAL" clId="{0B59E851-DE8F-41D7-829E-54CC8BBEE01E}" dt="2023-07-11T16:06:31.159" v="2805" actId="2696"/>
        <pc:sldMkLst>
          <pc:docMk/>
          <pc:sldMk cId="1251075823" sldId="337"/>
        </pc:sldMkLst>
        <pc:spChg chg="mod">
          <ac:chgData name="Francesco Barbano" userId="0c6a8718-d045-483f-8118-2e1cb1328b9b" providerId="ADAL" clId="{0B59E851-DE8F-41D7-829E-54CC8BBEE01E}" dt="2023-07-11T16:05:23.541" v="2800" actId="27636"/>
          <ac:spMkLst>
            <pc:docMk/>
            <pc:sldMk cId="1251075823" sldId="337"/>
            <ac:spMk id="2" creationId="{00000000-0000-0000-0000-000000000000}"/>
          </ac:spMkLst>
        </pc:spChg>
      </pc:sldChg>
      <pc:sldChg chg="addSp delSp modSp add mod">
        <pc:chgData name="Francesco Barbano" userId="0c6a8718-d045-483f-8118-2e1cb1328b9b" providerId="ADAL" clId="{0B59E851-DE8F-41D7-829E-54CC8BBEE01E}" dt="2023-07-11T16:09:20.130" v="2877" actId="1076"/>
        <pc:sldMkLst>
          <pc:docMk/>
          <pc:sldMk cId="4055731135" sldId="337"/>
        </pc:sldMkLst>
        <pc:spChg chg="del">
          <ac:chgData name="Francesco Barbano" userId="0c6a8718-d045-483f-8118-2e1cb1328b9b" providerId="ADAL" clId="{0B59E851-DE8F-41D7-829E-54CC8BBEE01E}" dt="2023-07-11T16:08:07.645" v="2850" actId="478"/>
          <ac:spMkLst>
            <pc:docMk/>
            <pc:sldMk cId="4055731135" sldId="337"/>
            <ac:spMk id="2" creationId="{00000000-0000-0000-0000-000000000000}"/>
          </ac:spMkLst>
        </pc:spChg>
        <pc:spChg chg="mod">
          <ac:chgData name="Francesco Barbano" userId="0c6a8718-d045-483f-8118-2e1cb1328b9b" providerId="ADAL" clId="{0B59E851-DE8F-41D7-829E-54CC8BBEE01E}" dt="2023-07-11T16:09:20.130" v="2877" actId="1076"/>
          <ac:spMkLst>
            <pc:docMk/>
            <pc:sldMk cId="4055731135" sldId="337"/>
            <ac:spMk id="3" creationId="{1B6DD301-F300-2111-58CC-CE1F6F53059D}"/>
          </ac:spMkLst>
        </pc:spChg>
        <pc:spChg chg="add del mod">
          <ac:chgData name="Francesco Barbano" userId="0c6a8718-d045-483f-8118-2e1cb1328b9b" providerId="ADAL" clId="{0B59E851-DE8F-41D7-829E-54CC8BBEE01E}" dt="2023-07-11T16:08:10.168" v="2851" actId="478"/>
          <ac:spMkLst>
            <pc:docMk/>
            <pc:sldMk cId="4055731135" sldId="337"/>
            <ac:spMk id="5" creationId="{526E96E4-05CA-DE4A-6E2B-2744C02AB818}"/>
          </ac:spMkLst>
        </pc:spChg>
        <pc:spChg chg="add mod">
          <ac:chgData name="Francesco Barbano" userId="0c6a8718-d045-483f-8118-2e1cb1328b9b" providerId="ADAL" clId="{0B59E851-DE8F-41D7-829E-54CC8BBEE01E}" dt="2023-07-11T16:08:42.085" v="2870" actId="20577"/>
          <ac:spMkLst>
            <pc:docMk/>
            <pc:sldMk cId="4055731135" sldId="337"/>
            <ac:spMk id="6" creationId="{2E315C06-CF02-8319-BFD2-EED92F0C8FDF}"/>
          </ac:spMkLst>
        </pc:spChg>
        <pc:spChg chg="del mod">
          <ac:chgData name="Francesco Barbano" userId="0c6a8718-d045-483f-8118-2e1cb1328b9b" providerId="ADAL" clId="{0B59E851-DE8F-41D7-829E-54CC8BBEE01E}" dt="2023-07-11T16:09:07.727" v="2874" actId="478"/>
          <ac:spMkLst>
            <pc:docMk/>
            <pc:sldMk cId="4055731135" sldId="337"/>
            <ac:spMk id="10" creationId="{0D8A19E4-4A4D-F8D4-9E85-BB86DEB5113A}"/>
          </ac:spMkLst>
        </pc:spChg>
        <pc:cxnChg chg="del">
          <ac:chgData name="Francesco Barbano" userId="0c6a8718-d045-483f-8118-2e1cb1328b9b" providerId="ADAL" clId="{0B59E851-DE8F-41D7-829E-54CC8BBEE01E}" dt="2023-07-11T16:09:10.233" v="2875" actId="478"/>
          <ac:cxnSpMkLst>
            <pc:docMk/>
            <pc:sldMk cId="4055731135" sldId="337"/>
            <ac:cxnSpMk id="11" creationId="{40FB7B04-47E5-55AD-CCCF-0D95CEF798E6}"/>
          </ac:cxnSpMkLst>
        </pc:cxnChg>
        <pc:cxnChg chg="del">
          <ac:chgData name="Francesco Barbano" userId="0c6a8718-d045-483f-8118-2e1cb1328b9b" providerId="ADAL" clId="{0B59E851-DE8F-41D7-829E-54CC8BBEE01E}" dt="2023-07-11T16:09:10.233" v="2875" actId="478"/>
          <ac:cxnSpMkLst>
            <pc:docMk/>
            <pc:sldMk cId="4055731135" sldId="337"/>
            <ac:cxnSpMk id="12" creationId="{DA6A4FE1-1EF7-D994-23FB-9FACA3B90F5E}"/>
          </ac:cxnSpMkLst>
        </pc:cxnChg>
      </pc:sldChg>
      <pc:sldChg chg="addSp delSp modSp add mod">
        <pc:chgData name="Francesco Barbano" userId="0c6a8718-d045-483f-8118-2e1cb1328b9b" providerId="ADAL" clId="{0B59E851-DE8F-41D7-829E-54CC8BBEE01E}" dt="2023-07-11T16:08:01.909" v="2849" actId="14100"/>
        <pc:sldMkLst>
          <pc:docMk/>
          <pc:sldMk cId="735704072" sldId="338"/>
        </pc:sldMkLst>
        <pc:spChg chg="del">
          <ac:chgData name="Francesco Barbano" userId="0c6a8718-d045-483f-8118-2e1cb1328b9b" providerId="ADAL" clId="{0B59E851-DE8F-41D7-829E-54CC8BBEE01E}" dt="2023-07-11T16:06:49.750" v="2807" actId="478"/>
          <ac:spMkLst>
            <pc:docMk/>
            <pc:sldMk cId="735704072" sldId="338"/>
            <ac:spMk id="2" creationId="{00000000-0000-0000-0000-000000000000}"/>
          </ac:spMkLst>
        </pc:spChg>
        <pc:spChg chg="mod">
          <ac:chgData name="Francesco Barbano" userId="0c6a8718-d045-483f-8118-2e1cb1328b9b" providerId="ADAL" clId="{0B59E851-DE8F-41D7-829E-54CC8BBEE01E}" dt="2023-07-11T16:07:57.105" v="2848" actId="1036"/>
          <ac:spMkLst>
            <pc:docMk/>
            <pc:sldMk cId="735704072" sldId="338"/>
            <ac:spMk id="3" creationId="{1B6DD301-F300-2111-58CC-CE1F6F53059D}"/>
          </ac:spMkLst>
        </pc:spChg>
        <pc:spChg chg="add del mod">
          <ac:chgData name="Francesco Barbano" userId="0c6a8718-d045-483f-8118-2e1cb1328b9b" providerId="ADAL" clId="{0B59E851-DE8F-41D7-829E-54CC8BBEE01E}" dt="2023-07-11T16:06:53.659" v="2809" actId="478"/>
          <ac:spMkLst>
            <pc:docMk/>
            <pc:sldMk cId="735704072" sldId="338"/>
            <ac:spMk id="5" creationId="{89DD49B5-365E-9FDC-D020-565C53C3877B}"/>
          </ac:spMkLst>
        </pc:spChg>
        <pc:spChg chg="add mod">
          <ac:chgData name="Francesco Barbano" userId="0c6a8718-d045-483f-8118-2e1cb1328b9b" providerId="ADAL" clId="{0B59E851-DE8F-41D7-829E-54CC8BBEE01E}" dt="2023-07-11T16:07:11.380" v="2831" actId="20577"/>
          <ac:spMkLst>
            <pc:docMk/>
            <pc:sldMk cId="735704072" sldId="338"/>
            <ac:spMk id="7" creationId="{97530089-EA3F-1D05-0626-EF1893BC19F8}"/>
          </ac:spMkLst>
        </pc:spChg>
        <pc:spChg chg="mod">
          <ac:chgData name="Francesco Barbano" userId="0c6a8718-d045-483f-8118-2e1cb1328b9b" providerId="ADAL" clId="{0B59E851-DE8F-41D7-829E-54CC8BBEE01E}" dt="2023-07-11T16:07:49.210" v="2837" actId="1076"/>
          <ac:spMkLst>
            <pc:docMk/>
            <pc:sldMk cId="735704072" sldId="338"/>
            <ac:spMk id="8" creationId="{DA956226-E357-2F28-9942-7CACEB4DFC07}"/>
          </ac:spMkLst>
        </pc:spChg>
        <pc:spChg chg="del">
          <ac:chgData name="Francesco Barbano" userId="0c6a8718-d045-483f-8118-2e1cb1328b9b" providerId="ADAL" clId="{0B59E851-DE8F-41D7-829E-54CC8BBEE01E}" dt="2023-07-11T16:07:35.507" v="2836" actId="478"/>
          <ac:spMkLst>
            <pc:docMk/>
            <pc:sldMk cId="735704072" sldId="338"/>
            <ac:spMk id="10" creationId="{0D8A19E4-4A4D-F8D4-9E85-BB86DEB5113A}"/>
          </ac:spMkLst>
        </pc:spChg>
        <pc:picChg chg="mod">
          <ac:chgData name="Francesco Barbano" userId="0c6a8718-d045-483f-8118-2e1cb1328b9b" providerId="ADAL" clId="{0B59E851-DE8F-41D7-829E-54CC8BBEE01E}" dt="2023-07-11T16:08:01.909" v="2849" actId="14100"/>
          <ac:picMkLst>
            <pc:docMk/>
            <pc:sldMk cId="735704072" sldId="338"/>
            <ac:picMk id="6" creationId="{3874072C-2476-5800-5461-1609F3041DC0}"/>
          </ac:picMkLst>
        </pc:picChg>
      </pc:sldChg>
      <pc:sldChg chg="add del">
        <pc:chgData name="Francesco Barbano" userId="0c6a8718-d045-483f-8118-2e1cb1328b9b" providerId="ADAL" clId="{0B59E851-DE8F-41D7-829E-54CC8BBEE01E}" dt="2023-07-11T16:06:31.159" v="2805" actId="2696"/>
        <pc:sldMkLst>
          <pc:docMk/>
          <pc:sldMk cId="1498894377" sldId="338"/>
        </pc:sldMkLst>
      </pc:sldChg>
      <pc:sldChg chg="modSp add del mod">
        <pc:chgData name="Francesco Barbano" userId="0c6a8718-d045-483f-8118-2e1cb1328b9b" providerId="ADAL" clId="{0B59E851-DE8F-41D7-829E-54CC8BBEE01E}" dt="2023-07-11T16:06:31.159" v="2805" actId="2696"/>
        <pc:sldMkLst>
          <pc:docMk/>
          <pc:sldMk cId="1735929853" sldId="339"/>
        </pc:sldMkLst>
        <pc:spChg chg="mod">
          <ac:chgData name="Francesco Barbano" userId="0c6a8718-d045-483f-8118-2e1cb1328b9b" providerId="ADAL" clId="{0B59E851-DE8F-41D7-829E-54CC8BBEE01E}" dt="2023-07-11T16:05:23.541" v="2801" actId="27636"/>
          <ac:spMkLst>
            <pc:docMk/>
            <pc:sldMk cId="1735929853" sldId="339"/>
            <ac:spMk id="2" creationId="{00000000-0000-0000-0000-000000000000}"/>
          </ac:spMkLst>
        </pc:spChg>
      </pc:sldChg>
      <pc:sldChg chg="modSp add del mod">
        <pc:chgData name="Francesco Barbano" userId="0c6a8718-d045-483f-8118-2e1cb1328b9b" providerId="ADAL" clId="{0B59E851-DE8F-41D7-829E-54CC8BBEE01E}" dt="2023-07-11T16:09:35.550" v="2880" actId="47"/>
        <pc:sldMkLst>
          <pc:docMk/>
          <pc:sldMk cId="1946095786" sldId="339"/>
        </pc:sldMkLst>
        <pc:spChg chg="mod">
          <ac:chgData name="Francesco Barbano" userId="0c6a8718-d045-483f-8118-2e1cb1328b9b" providerId="ADAL" clId="{0B59E851-DE8F-41D7-829E-54CC8BBEE01E}" dt="2023-07-11T16:09:33.187" v="2879" actId="27636"/>
          <ac:spMkLst>
            <pc:docMk/>
            <pc:sldMk cId="1946095786" sldId="339"/>
            <ac:spMk id="2" creationId="{00000000-0000-0000-0000-000000000000}"/>
          </ac:spMkLst>
        </pc:spChg>
      </pc:sldChg>
      <pc:sldChg chg="add del">
        <pc:chgData name="Francesco Barbano" userId="0c6a8718-d045-483f-8118-2e1cb1328b9b" providerId="ADAL" clId="{0B59E851-DE8F-41D7-829E-54CC8BBEE01E}" dt="2023-07-11T16:06:31.159" v="2805" actId="2696"/>
        <pc:sldMkLst>
          <pc:docMk/>
          <pc:sldMk cId="3016925170" sldId="340"/>
        </pc:sldMkLst>
      </pc:sldChg>
      <pc:sldChg chg="add del">
        <pc:chgData name="Francesco Barbano" userId="0c6a8718-d045-483f-8118-2e1cb1328b9b" providerId="ADAL" clId="{0B59E851-DE8F-41D7-829E-54CC8BBEE01E}" dt="2023-07-11T16:09:39.419" v="2881" actId="47"/>
        <pc:sldMkLst>
          <pc:docMk/>
          <pc:sldMk cId="3532635719" sldId="340"/>
        </pc:sldMkLst>
      </pc:sldChg>
      <pc:sldChg chg="add del">
        <pc:chgData name="Francesco Barbano" userId="0c6a8718-d045-483f-8118-2e1cb1328b9b" providerId="ADAL" clId="{0B59E851-DE8F-41D7-829E-54CC8BBEE01E}" dt="2023-07-11T16:09:45.972" v="2883" actId="47"/>
        <pc:sldMkLst>
          <pc:docMk/>
          <pc:sldMk cId="173287310" sldId="341"/>
        </pc:sldMkLst>
      </pc:sldChg>
      <pc:sldChg chg="add del">
        <pc:chgData name="Francesco Barbano" userId="0c6a8718-d045-483f-8118-2e1cb1328b9b" providerId="ADAL" clId="{0B59E851-DE8F-41D7-829E-54CC8BBEE01E}" dt="2023-07-11T16:06:31.159" v="2805" actId="2696"/>
        <pc:sldMkLst>
          <pc:docMk/>
          <pc:sldMk cId="2516096591" sldId="341"/>
        </pc:sldMkLst>
      </pc:sldChg>
      <pc:sldChg chg="add del">
        <pc:chgData name="Francesco Barbano" userId="0c6a8718-d045-483f-8118-2e1cb1328b9b" providerId="ADAL" clId="{0B59E851-DE8F-41D7-829E-54CC8BBEE01E}" dt="2023-07-11T16:09:42.860" v="2882" actId="47"/>
        <pc:sldMkLst>
          <pc:docMk/>
          <pc:sldMk cId="1592989967" sldId="342"/>
        </pc:sldMkLst>
      </pc:sldChg>
      <pc:sldChg chg="add del">
        <pc:chgData name="Francesco Barbano" userId="0c6a8718-d045-483f-8118-2e1cb1328b9b" providerId="ADAL" clId="{0B59E851-DE8F-41D7-829E-54CC8BBEE01E}" dt="2023-07-11T16:06:31.159" v="2805" actId="2696"/>
        <pc:sldMkLst>
          <pc:docMk/>
          <pc:sldMk cId="1637438687" sldId="342"/>
        </pc:sldMkLst>
      </pc:sldChg>
      <pc:sldChg chg="add del">
        <pc:chgData name="Francesco Barbano" userId="0c6a8718-d045-483f-8118-2e1cb1328b9b" providerId="ADAL" clId="{0B59E851-DE8F-41D7-829E-54CC8BBEE01E}" dt="2023-07-11T16:06:31.159" v="2805" actId="2696"/>
        <pc:sldMkLst>
          <pc:docMk/>
          <pc:sldMk cId="18479264" sldId="343"/>
        </pc:sldMkLst>
      </pc:sldChg>
      <pc:sldChg chg="addSp delSp modSp add mod">
        <pc:chgData name="Francesco Barbano" userId="0c6a8718-d045-483f-8118-2e1cb1328b9b" providerId="ADAL" clId="{0B59E851-DE8F-41D7-829E-54CC8BBEE01E}" dt="2023-07-11T16:18:00.088" v="2954" actId="115"/>
        <pc:sldMkLst>
          <pc:docMk/>
          <pc:sldMk cId="4059268092" sldId="343"/>
        </pc:sldMkLst>
        <pc:spChg chg="del">
          <ac:chgData name="Francesco Barbano" userId="0c6a8718-d045-483f-8118-2e1cb1328b9b" providerId="ADAL" clId="{0B59E851-DE8F-41D7-829E-54CC8BBEE01E}" dt="2023-07-11T16:09:50.852" v="2884" actId="478"/>
          <ac:spMkLst>
            <pc:docMk/>
            <pc:sldMk cId="4059268092" sldId="343"/>
            <ac:spMk id="2" creationId="{00000000-0000-0000-0000-000000000000}"/>
          </ac:spMkLst>
        </pc:spChg>
        <pc:spChg chg="mod">
          <ac:chgData name="Francesco Barbano" userId="0c6a8718-d045-483f-8118-2e1cb1328b9b" providerId="ADAL" clId="{0B59E851-DE8F-41D7-829E-54CC8BBEE01E}" dt="2023-07-11T16:18:00.088" v="2954" actId="115"/>
          <ac:spMkLst>
            <pc:docMk/>
            <pc:sldMk cId="4059268092" sldId="343"/>
            <ac:spMk id="3" creationId="{1B6DD301-F300-2111-58CC-CE1F6F53059D}"/>
          </ac:spMkLst>
        </pc:spChg>
        <pc:spChg chg="add del mod">
          <ac:chgData name="Francesco Barbano" userId="0c6a8718-d045-483f-8118-2e1cb1328b9b" providerId="ADAL" clId="{0B59E851-DE8F-41D7-829E-54CC8BBEE01E}" dt="2023-07-11T16:09:52.852" v="2886" actId="478"/>
          <ac:spMkLst>
            <pc:docMk/>
            <pc:sldMk cId="4059268092" sldId="343"/>
            <ac:spMk id="5" creationId="{1D1E645B-4E3B-8F33-8506-73CD8146A3DA}"/>
          </ac:spMkLst>
        </pc:spChg>
        <pc:spChg chg="add mod">
          <ac:chgData name="Francesco Barbano" userId="0c6a8718-d045-483f-8118-2e1cb1328b9b" providerId="ADAL" clId="{0B59E851-DE8F-41D7-829E-54CC8BBEE01E}" dt="2023-07-11T16:10:03.056" v="2911" actId="20577"/>
          <ac:spMkLst>
            <pc:docMk/>
            <pc:sldMk cId="4059268092" sldId="343"/>
            <ac:spMk id="6" creationId="{C2058654-F415-1C65-13B8-564B98BA9BC2}"/>
          </ac:spMkLst>
        </pc:spChg>
      </pc:sldChg>
      <pc:sldChg chg="add del">
        <pc:chgData name="Francesco Barbano" userId="0c6a8718-d045-483f-8118-2e1cb1328b9b" providerId="ADAL" clId="{0B59E851-DE8F-41D7-829E-54CC8BBEE01E}" dt="2023-07-11T16:12:12.810" v="2928" actId="47"/>
        <pc:sldMkLst>
          <pc:docMk/>
          <pc:sldMk cId="191428602" sldId="344"/>
        </pc:sldMkLst>
      </pc:sldChg>
      <pc:sldChg chg="add del">
        <pc:chgData name="Francesco Barbano" userId="0c6a8718-d045-483f-8118-2e1cb1328b9b" providerId="ADAL" clId="{0B59E851-DE8F-41D7-829E-54CC8BBEE01E}" dt="2023-07-11T16:06:31.159" v="2805" actId="2696"/>
        <pc:sldMkLst>
          <pc:docMk/>
          <pc:sldMk cId="2848145651" sldId="344"/>
        </pc:sldMkLst>
      </pc:sldChg>
      <pc:sldChg chg="addSp delSp modSp add mod">
        <pc:chgData name="Francesco Barbano" userId="0c6a8718-d045-483f-8118-2e1cb1328b9b" providerId="ADAL" clId="{0B59E851-DE8F-41D7-829E-54CC8BBEE01E}" dt="2023-07-13T06:18:29.103" v="3430" actId="1076"/>
        <pc:sldMkLst>
          <pc:docMk/>
          <pc:sldMk cId="1122959693" sldId="345"/>
        </pc:sldMkLst>
        <pc:spChg chg="del">
          <ac:chgData name="Francesco Barbano" userId="0c6a8718-d045-483f-8118-2e1cb1328b9b" providerId="ADAL" clId="{0B59E851-DE8F-41D7-829E-54CC8BBEE01E}" dt="2023-07-11T16:13:20.425" v="2936" actId="478"/>
          <ac:spMkLst>
            <pc:docMk/>
            <pc:sldMk cId="1122959693" sldId="345"/>
            <ac:spMk id="2" creationId="{00000000-0000-0000-0000-000000000000}"/>
          </ac:spMkLst>
        </pc:spChg>
        <pc:spChg chg="add mod ord">
          <ac:chgData name="Francesco Barbano" userId="0c6a8718-d045-483f-8118-2e1cb1328b9b" providerId="ADAL" clId="{0B59E851-DE8F-41D7-829E-54CC8BBEE01E}" dt="2023-07-13T06:18:18.054" v="3427" actId="167"/>
          <ac:spMkLst>
            <pc:docMk/>
            <pc:sldMk cId="1122959693" sldId="345"/>
            <ac:spMk id="2" creationId="{F2DC6984-D2B9-3F3D-C7D1-65999E012EBC}"/>
          </ac:spMkLst>
        </pc:spChg>
        <pc:spChg chg="add del mod">
          <ac:chgData name="Francesco Barbano" userId="0c6a8718-d045-483f-8118-2e1cb1328b9b" providerId="ADAL" clId="{0B59E851-DE8F-41D7-829E-54CC8BBEE01E}" dt="2023-07-11T16:13:26.094" v="2939" actId="478"/>
          <ac:spMkLst>
            <pc:docMk/>
            <pc:sldMk cId="1122959693" sldId="345"/>
            <ac:spMk id="7" creationId="{BE8C540B-D5B3-2B9A-8F8D-F3523D3E4A17}"/>
          </ac:spMkLst>
        </pc:spChg>
        <pc:spChg chg="add del mod">
          <ac:chgData name="Francesco Barbano" userId="0c6a8718-d045-483f-8118-2e1cb1328b9b" providerId="ADAL" clId="{0B59E851-DE8F-41D7-829E-54CC8BBEE01E}" dt="2023-07-13T06:17:46.558" v="3420" actId="1076"/>
          <ac:spMkLst>
            <pc:docMk/>
            <pc:sldMk cId="1122959693" sldId="345"/>
            <ac:spMk id="11" creationId="{8D121C94-AA74-E881-6089-E455FDA4BA1A}"/>
          </ac:spMkLst>
        </pc:spChg>
        <pc:spChg chg="mod">
          <ac:chgData name="Francesco Barbano" userId="0c6a8718-d045-483f-8118-2e1cb1328b9b" providerId="ADAL" clId="{0B59E851-DE8F-41D7-829E-54CC8BBEE01E}" dt="2023-07-13T06:18:05.212" v="3424" actId="14100"/>
          <ac:spMkLst>
            <pc:docMk/>
            <pc:sldMk cId="1122959693" sldId="345"/>
            <ac:spMk id="13" creationId="{3D869EDA-BBA9-C0C0-3FE9-0B32447C4FCC}"/>
          </ac:spMkLst>
        </pc:spChg>
        <pc:spChg chg="add del">
          <ac:chgData name="Francesco Barbano" userId="0c6a8718-d045-483f-8118-2e1cb1328b9b" providerId="ADAL" clId="{0B59E851-DE8F-41D7-829E-54CC8BBEE01E}" dt="2023-07-11T16:13:23.905" v="2938" actId="22"/>
          <ac:spMkLst>
            <pc:docMk/>
            <pc:sldMk cId="1122959693" sldId="345"/>
            <ac:spMk id="14" creationId="{3D18160B-6BED-0404-E197-55D9205A07C6}"/>
          </ac:spMkLst>
        </pc:spChg>
        <pc:spChg chg="add mod">
          <ac:chgData name="Francesco Barbano" userId="0c6a8718-d045-483f-8118-2e1cb1328b9b" providerId="ADAL" clId="{0B59E851-DE8F-41D7-829E-54CC8BBEE01E}" dt="2023-07-11T16:13:45.015" v="2941" actId="1076"/>
          <ac:spMkLst>
            <pc:docMk/>
            <pc:sldMk cId="1122959693" sldId="345"/>
            <ac:spMk id="15" creationId="{50A802EA-45DC-0099-1319-D5906243DE11}"/>
          </ac:spMkLst>
        </pc:spChg>
        <pc:picChg chg="mod">
          <ac:chgData name="Francesco Barbano" userId="0c6a8718-d045-483f-8118-2e1cb1328b9b" providerId="ADAL" clId="{0B59E851-DE8F-41D7-829E-54CC8BBEE01E}" dt="2023-07-13T06:17:30.910" v="3418" actId="1076"/>
          <ac:picMkLst>
            <pc:docMk/>
            <pc:sldMk cId="1122959693" sldId="345"/>
            <ac:picMk id="4" creationId="{651129D0-AD82-17B8-432D-45920973BB31}"/>
          </ac:picMkLst>
        </pc:picChg>
        <pc:picChg chg="del">
          <ac:chgData name="Francesco Barbano" userId="0c6a8718-d045-483f-8118-2e1cb1328b9b" providerId="ADAL" clId="{0B59E851-DE8F-41D7-829E-54CC8BBEE01E}" dt="2023-07-13T06:17:24.845" v="3414" actId="478"/>
          <ac:picMkLst>
            <pc:docMk/>
            <pc:sldMk cId="1122959693" sldId="345"/>
            <ac:picMk id="5" creationId="{14254D39-4E32-F186-7CFF-C3E6097F85B3}"/>
          </ac:picMkLst>
        </pc:picChg>
        <pc:picChg chg="mod">
          <ac:chgData name="Francesco Barbano" userId="0c6a8718-d045-483f-8118-2e1cb1328b9b" providerId="ADAL" clId="{0B59E851-DE8F-41D7-829E-54CC8BBEE01E}" dt="2023-07-13T06:17:38.557" v="3419" actId="1076"/>
          <ac:picMkLst>
            <pc:docMk/>
            <pc:sldMk cId="1122959693" sldId="345"/>
            <ac:picMk id="6" creationId="{4473D145-266F-2BD4-CF46-85E704C9B05E}"/>
          </ac:picMkLst>
        </pc:picChg>
        <pc:picChg chg="mod">
          <ac:chgData name="Francesco Barbano" userId="0c6a8718-d045-483f-8118-2e1cb1328b9b" providerId="ADAL" clId="{0B59E851-DE8F-41D7-829E-54CC8BBEE01E}" dt="2023-07-13T06:17:56.764" v="3422" actId="1076"/>
          <ac:picMkLst>
            <pc:docMk/>
            <pc:sldMk cId="1122959693" sldId="345"/>
            <ac:picMk id="8" creationId="{3E6C2E9A-9D8D-2EB4-2C0B-DBDAE426D8A6}"/>
          </ac:picMkLst>
        </pc:picChg>
        <pc:picChg chg="mod">
          <ac:chgData name="Francesco Barbano" userId="0c6a8718-d045-483f-8118-2e1cb1328b9b" providerId="ADAL" clId="{0B59E851-DE8F-41D7-829E-54CC8BBEE01E}" dt="2023-07-13T06:18:29.103" v="3430" actId="1076"/>
          <ac:picMkLst>
            <pc:docMk/>
            <pc:sldMk cId="1122959693" sldId="345"/>
            <ac:picMk id="10" creationId="{F003C64F-5CC2-690A-60C1-56B405F52DF5}"/>
          </ac:picMkLst>
        </pc:picChg>
        <pc:picChg chg="del mod">
          <ac:chgData name="Francesco Barbano" userId="0c6a8718-d045-483f-8118-2e1cb1328b9b" providerId="ADAL" clId="{0B59E851-DE8F-41D7-829E-54CC8BBEE01E}" dt="2023-07-13T06:17:26.395" v="3416" actId="478"/>
          <ac:picMkLst>
            <pc:docMk/>
            <pc:sldMk cId="1122959693" sldId="345"/>
            <ac:picMk id="12" creationId="{28FADE57-7BC1-AE9A-84E3-1E28AA07EAF4}"/>
          </ac:picMkLst>
        </pc:picChg>
      </pc:sldChg>
      <pc:sldChg chg="add del">
        <pc:chgData name="Francesco Barbano" userId="0c6a8718-d045-483f-8118-2e1cb1328b9b" providerId="ADAL" clId="{0B59E851-DE8F-41D7-829E-54CC8BBEE01E}" dt="2023-07-11T16:06:31.159" v="2805" actId="2696"/>
        <pc:sldMkLst>
          <pc:docMk/>
          <pc:sldMk cId="3840360719" sldId="345"/>
        </pc:sldMkLst>
      </pc:sldChg>
      <pc:sldChg chg="addSp delSp modSp add mod setBg">
        <pc:chgData name="Francesco Barbano" userId="0c6a8718-d045-483f-8118-2e1cb1328b9b" providerId="ADAL" clId="{0B59E851-DE8F-41D7-829E-54CC8BBEE01E}" dt="2023-07-11T15:45:11.288" v="2702" actId="207"/>
        <pc:sldMkLst>
          <pc:docMk/>
          <pc:sldMk cId="643957109" sldId="354"/>
        </pc:sldMkLst>
        <pc:spChg chg="mod">
          <ac:chgData name="Francesco Barbano" userId="0c6a8718-d045-483f-8118-2e1cb1328b9b" providerId="ADAL" clId="{0B59E851-DE8F-41D7-829E-54CC8BBEE01E}" dt="2023-07-11T15:44:20.932" v="2691" actId="207"/>
          <ac:spMkLst>
            <pc:docMk/>
            <pc:sldMk cId="643957109" sldId="354"/>
            <ac:spMk id="2" creationId="{E0371D59-7D54-47FF-BC81-4E4046504217}"/>
          </ac:spMkLst>
        </pc:spChg>
        <pc:spChg chg="add mod">
          <ac:chgData name="Francesco Barbano" userId="0c6a8718-d045-483f-8118-2e1cb1328b9b" providerId="ADAL" clId="{0B59E851-DE8F-41D7-829E-54CC8BBEE01E}" dt="2023-07-11T15:43:42.493" v="2683" actId="20577"/>
          <ac:spMkLst>
            <pc:docMk/>
            <pc:sldMk cId="643957109" sldId="354"/>
            <ac:spMk id="3" creationId="{D05CAAA6-4545-3DF1-C22C-A665DAC79DB0}"/>
          </ac:spMkLst>
        </pc:spChg>
        <pc:spChg chg="add del">
          <ac:chgData name="Francesco Barbano" userId="0c6a8718-d045-483f-8118-2e1cb1328b9b" providerId="ADAL" clId="{0B59E851-DE8F-41D7-829E-54CC8BBEE01E}" dt="2023-07-11T15:44:57.867" v="2699" actId="478"/>
          <ac:spMkLst>
            <pc:docMk/>
            <pc:sldMk cId="643957109" sldId="354"/>
            <ac:spMk id="5" creationId="{49DE0FE3-A572-4BB5-BD50-9825D18FE2C2}"/>
          </ac:spMkLst>
        </pc:spChg>
        <pc:spChg chg="del mod">
          <ac:chgData name="Francesco Barbano" userId="0c6a8718-d045-483f-8118-2e1cb1328b9b" providerId="ADAL" clId="{0B59E851-DE8F-41D7-829E-54CC8BBEE01E}" dt="2023-07-11T15:41:44.560" v="2582" actId="478"/>
          <ac:spMkLst>
            <pc:docMk/>
            <pc:sldMk cId="643957109" sldId="354"/>
            <ac:spMk id="6" creationId="{AABC8D03-8EF3-49BA-8EBE-440A693933BE}"/>
          </ac:spMkLst>
        </pc:spChg>
        <pc:spChg chg="del">
          <ac:chgData name="Francesco Barbano" userId="0c6a8718-d045-483f-8118-2e1cb1328b9b" providerId="ADAL" clId="{0B59E851-DE8F-41D7-829E-54CC8BBEE01E}" dt="2023-07-11T15:44:50.233" v="2698" actId="478"/>
          <ac:spMkLst>
            <pc:docMk/>
            <pc:sldMk cId="643957109" sldId="354"/>
            <ac:spMk id="7" creationId="{5F573529-15A9-459E-9F63-20779106060D}"/>
          </ac:spMkLst>
        </pc:spChg>
        <pc:spChg chg="mod">
          <ac:chgData name="Francesco Barbano" userId="0c6a8718-d045-483f-8118-2e1cb1328b9b" providerId="ADAL" clId="{0B59E851-DE8F-41D7-829E-54CC8BBEE01E}" dt="2023-07-11T15:44:07.591" v="2688" actId="207"/>
          <ac:spMkLst>
            <pc:docMk/>
            <pc:sldMk cId="643957109" sldId="354"/>
            <ac:spMk id="17" creationId="{A9AE1FB8-3397-4D5F-80CD-F7EFE58D5A39}"/>
          </ac:spMkLst>
        </pc:spChg>
        <pc:spChg chg="mod">
          <ac:chgData name="Francesco Barbano" userId="0c6a8718-d045-483f-8118-2e1cb1328b9b" providerId="ADAL" clId="{0B59E851-DE8F-41D7-829E-54CC8BBEE01E}" dt="2023-07-11T15:45:06.686" v="2701" actId="207"/>
          <ac:spMkLst>
            <pc:docMk/>
            <pc:sldMk cId="643957109" sldId="354"/>
            <ac:spMk id="36" creationId="{57617854-176C-4E07-BFE9-CCF53D061DB3}"/>
          </ac:spMkLst>
        </pc:spChg>
        <pc:spChg chg="mod">
          <ac:chgData name="Francesco Barbano" userId="0c6a8718-d045-483f-8118-2e1cb1328b9b" providerId="ADAL" clId="{0B59E851-DE8F-41D7-829E-54CC8BBEE01E}" dt="2023-07-11T15:45:11.288" v="2702" actId="207"/>
          <ac:spMkLst>
            <pc:docMk/>
            <pc:sldMk cId="643957109" sldId="354"/>
            <ac:spMk id="37" creationId="{C98CFC3A-DFF5-4161-97E4-BC0C6855E385}"/>
          </ac:spMkLst>
        </pc:spChg>
        <pc:spChg chg="del">
          <ac:chgData name="Francesco Barbano" userId="0c6a8718-d045-483f-8118-2e1cb1328b9b" providerId="ADAL" clId="{0B59E851-DE8F-41D7-829E-54CC8BBEE01E}" dt="2023-07-11T15:45:01.697" v="2700" actId="478"/>
          <ac:spMkLst>
            <pc:docMk/>
            <pc:sldMk cId="643957109" sldId="354"/>
            <ac:spMk id="60" creationId="{94874BE3-1FF2-4AA4-8C75-65EF1716E1D7}"/>
          </ac:spMkLst>
        </pc:spChg>
        <pc:grpChg chg="mod">
          <ac:chgData name="Francesco Barbano" userId="0c6a8718-d045-483f-8118-2e1cb1328b9b" providerId="ADAL" clId="{0B59E851-DE8F-41D7-829E-54CC8BBEE01E}" dt="2023-07-11T15:43:59.729" v="2686" actId="1076"/>
          <ac:grpSpMkLst>
            <pc:docMk/>
            <pc:sldMk cId="643957109" sldId="354"/>
            <ac:grpSpMk id="14" creationId="{9A36F308-F94C-4297-8DB5-93C72C5DA23E}"/>
          </ac:grpSpMkLst>
        </pc:grpChg>
        <pc:picChg chg="mod">
          <ac:chgData name="Francesco Barbano" userId="0c6a8718-d045-483f-8118-2e1cb1328b9b" providerId="ADAL" clId="{0B59E851-DE8F-41D7-829E-54CC8BBEE01E}" dt="2023-07-11T15:43:59.729" v="2686" actId="1076"/>
          <ac:picMkLst>
            <pc:docMk/>
            <pc:sldMk cId="643957109" sldId="354"/>
            <ac:picMk id="15" creationId="{1830F020-6817-428A-8CCE-DC54F4146A4C}"/>
          </ac:picMkLst>
        </pc:picChg>
        <pc:picChg chg="mod">
          <ac:chgData name="Francesco Barbano" userId="0c6a8718-d045-483f-8118-2e1cb1328b9b" providerId="ADAL" clId="{0B59E851-DE8F-41D7-829E-54CC8BBEE01E}" dt="2023-07-11T15:43:59.729" v="2686" actId="1076"/>
          <ac:picMkLst>
            <pc:docMk/>
            <pc:sldMk cId="643957109" sldId="354"/>
            <ac:picMk id="16" creationId="{216D732D-AE68-46BD-A2A2-62FF5B2478F6}"/>
          </ac:picMkLst>
        </pc:picChg>
        <pc:picChg chg="mod">
          <ac:chgData name="Francesco Barbano" userId="0c6a8718-d045-483f-8118-2e1cb1328b9b" providerId="ADAL" clId="{0B59E851-DE8F-41D7-829E-54CC8BBEE01E}" dt="2023-07-11T15:44:22.991" v="2692" actId="1076"/>
          <ac:picMkLst>
            <pc:docMk/>
            <pc:sldMk cId="643957109" sldId="354"/>
            <ac:picMk id="41" creationId="{D6EC107B-4FE6-4D65-937C-DAF97596AF1B}"/>
          </ac:picMkLst>
        </pc:picChg>
        <pc:picChg chg="mod">
          <ac:chgData name="Francesco Barbano" userId="0c6a8718-d045-483f-8118-2e1cb1328b9b" providerId="ADAL" clId="{0B59E851-DE8F-41D7-829E-54CC8BBEE01E}" dt="2023-07-11T15:44:25.803" v="2693" actId="1076"/>
          <ac:picMkLst>
            <pc:docMk/>
            <pc:sldMk cId="643957109" sldId="354"/>
            <ac:picMk id="42" creationId="{838ECEFA-1D23-49D9-AFFF-2202099B464A}"/>
          </ac:picMkLst>
        </pc:picChg>
      </pc:sldChg>
      <pc:sldChg chg="addSp delSp modSp add mod setBg">
        <pc:chgData name="Francesco Barbano" userId="0c6a8718-d045-483f-8118-2e1cb1328b9b" providerId="ADAL" clId="{0B59E851-DE8F-41D7-829E-54CC8BBEE01E}" dt="2023-07-11T15:46:10.943" v="2713" actId="478"/>
        <pc:sldMkLst>
          <pc:docMk/>
          <pc:sldMk cId="4112277313" sldId="355"/>
        </pc:sldMkLst>
        <pc:spChg chg="add del mod">
          <ac:chgData name="Francesco Barbano" userId="0c6a8718-d045-483f-8118-2e1cb1328b9b" providerId="ADAL" clId="{0B59E851-DE8F-41D7-829E-54CC8BBEE01E}" dt="2023-07-11T15:45:51.648" v="2709" actId="478"/>
          <ac:spMkLst>
            <pc:docMk/>
            <pc:sldMk cId="4112277313" sldId="355"/>
            <ac:spMk id="2" creationId="{B152AC5B-C369-46C4-A851-9EDE92B73E74}"/>
          </ac:spMkLst>
        </pc:spChg>
        <pc:spChg chg="add del mod">
          <ac:chgData name="Francesco Barbano" userId="0c6a8718-d045-483f-8118-2e1cb1328b9b" providerId="ADAL" clId="{0B59E851-DE8F-41D7-829E-54CC8BBEE01E}" dt="2023-07-11T15:45:53.243" v="2710" actId="478"/>
          <ac:spMkLst>
            <pc:docMk/>
            <pc:sldMk cId="4112277313" sldId="355"/>
            <ac:spMk id="4" creationId="{885B8E31-568E-E662-78D1-069EBC802A5A}"/>
          </ac:spMkLst>
        </pc:spChg>
        <pc:spChg chg="del">
          <ac:chgData name="Francesco Barbano" userId="0c6a8718-d045-483f-8118-2e1cb1328b9b" providerId="ADAL" clId="{0B59E851-DE8F-41D7-829E-54CC8BBEE01E}" dt="2023-07-11T15:46:02.864" v="2712" actId="478"/>
          <ac:spMkLst>
            <pc:docMk/>
            <pc:sldMk cId="4112277313" sldId="355"/>
            <ac:spMk id="5" creationId="{49DE0FE3-A572-4BB5-BD50-9825D18FE2C2}"/>
          </ac:spMkLst>
        </pc:spChg>
        <pc:spChg chg="del">
          <ac:chgData name="Francesco Barbano" userId="0c6a8718-d045-483f-8118-2e1cb1328b9b" providerId="ADAL" clId="{0B59E851-DE8F-41D7-829E-54CC8BBEE01E}" dt="2023-07-11T15:45:22.067" v="2703" actId="478"/>
          <ac:spMkLst>
            <pc:docMk/>
            <pc:sldMk cId="4112277313" sldId="355"/>
            <ac:spMk id="6" creationId="{AABC8D03-8EF3-49BA-8EBE-440A693933BE}"/>
          </ac:spMkLst>
        </pc:spChg>
        <pc:spChg chg="del">
          <ac:chgData name="Francesco Barbano" userId="0c6a8718-d045-483f-8118-2e1cb1328b9b" providerId="ADAL" clId="{0B59E851-DE8F-41D7-829E-54CC8BBEE01E}" dt="2023-07-11T15:46:10.943" v="2713" actId="478"/>
          <ac:spMkLst>
            <pc:docMk/>
            <pc:sldMk cId="4112277313" sldId="355"/>
            <ac:spMk id="7" creationId="{5F573529-15A9-459E-9F63-20779106060D}"/>
          </ac:spMkLst>
        </pc:spChg>
        <pc:spChg chg="del">
          <ac:chgData name="Francesco Barbano" userId="0c6a8718-d045-483f-8118-2e1cb1328b9b" providerId="ADAL" clId="{0B59E851-DE8F-41D7-829E-54CC8BBEE01E}" dt="2023-07-11T15:45:47.679" v="2708" actId="478"/>
          <ac:spMkLst>
            <pc:docMk/>
            <pc:sldMk cId="4112277313" sldId="355"/>
            <ac:spMk id="12" creationId="{1FBDA181-FFD8-42A6-B3BF-52E6A1EB1C36}"/>
          </ac:spMkLst>
        </pc:spChg>
        <pc:spChg chg="mod">
          <ac:chgData name="Francesco Barbano" userId="0c6a8718-d045-483f-8118-2e1cb1328b9b" providerId="ADAL" clId="{0B59E851-DE8F-41D7-829E-54CC8BBEE01E}" dt="2023-07-11T15:45:59.479" v="2711" actId="1076"/>
          <ac:spMkLst>
            <pc:docMk/>
            <pc:sldMk cId="4112277313" sldId="355"/>
            <ac:spMk id="46" creationId="{F223444C-E37F-4B6B-8876-D9DAB3297EE8}"/>
          </ac:spMkLst>
        </pc:spChg>
      </pc:sldChg>
      <pc:sldChg chg="addSp delSp modSp add mod setBg">
        <pc:chgData name="Francesco Barbano" userId="0c6a8718-d045-483f-8118-2e1cb1328b9b" providerId="ADAL" clId="{0B59E851-DE8F-41D7-829E-54CC8BBEE01E}" dt="2023-07-11T15:46:34.568" v="2718" actId="478"/>
        <pc:sldMkLst>
          <pc:docMk/>
          <pc:sldMk cId="2494202412" sldId="356"/>
        </pc:sldMkLst>
        <pc:spChg chg="add mod">
          <ac:chgData name="Francesco Barbano" userId="0c6a8718-d045-483f-8118-2e1cb1328b9b" providerId="ADAL" clId="{0B59E851-DE8F-41D7-829E-54CC8BBEE01E}" dt="2023-07-11T15:46:31.198" v="2717"/>
          <ac:spMkLst>
            <pc:docMk/>
            <pc:sldMk cId="2494202412" sldId="356"/>
            <ac:spMk id="2" creationId="{872071E8-4874-F0C3-1971-3647CC63ED78}"/>
          </ac:spMkLst>
        </pc:spChg>
        <pc:spChg chg="del">
          <ac:chgData name="Francesco Barbano" userId="0c6a8718-d045-483f-8118-2e1cb1328b9b" providerId="ADAL" clId="{0B59E851-DE8F-41D7-829E-54CC8BBEE01E}" dt="2023-07-11T15:46:34.568" v="2718" actId="478"/>
          <ac:spMkLst>
            <pc:docMk/>
            <pc:sldMk cId="2494202412" sldId="356"/>
            <ac:spMk id="5" creationId="{49DE0FE3-A572-4BB5-BD50-9825D18FE2C2}"/>
          </ac:spMkLst>
        </pc:spChg>
        <pc:spChg chg="del">
          <ac:chgData name="Francesco Barbano" userId="0c6a8718-d045-483f-8118-2e1cb1328b9b" providerId="ADAL" clId="{0B59E851-DE8F-41D7-829E-54CC8BBEE01E}" dt="2023-07-11T15:46:22.644" v="2714" actId="478"/>
          <ac:spMkLst>
            <pc:docMk/>
            <pc:sldMk cId="2494202412" sldId="356"/>
            <ac:spMk id="6" creationId="{AABC8D03-8EF3-49BA-8EBE-440A693933BE}"/>
          </ac:spMkLst>
        </pc:spChg>
        <pc:spChg chg="del">
          <ac:chgData name="Francesco Barbano" userId="0c6a8718-d045-483f-8118-2e1cb1328b9b" providerId="ADAL" clId="{0B59E851-DE8F-41D7-829E-54CC8BBEE01E}" dt="2023-07-11T15:46:34.568" v="2718" actId="478"/>
          <ac:spMkLst>
            <pc:docMk/>
            <pc:sldMk cId="2494202412" sldId="356"/>
            <ac:spMk id="7" creationId="{5F573529-15A9-459E-9F63-20779106060D}"/>
          </ac:spMkLst>
        </pc:spChg>
        <pc:spChg chg="del">
          <ac:chgData name="Francesco Barbano" userId="0c6a8718-d045-483f-8118-2e1cb1328b9b" providerId="ADAL" clId="{0B59E851-DE8F-41D7-829E-54CC8BBEE01E}" dt="2023-07-11T15:46:27.059" v="2715" actId="478"/>
          <ac:spMkLst>
            <pc:docMk/>
            <pc:sldMk cId="2494202412" sldId="356"/>
            <ac:spMk id="17" creationId="{183E1361-E626-4B60-A4C8-245DB10EB4FF}"/>
          </ac:spMkLst>
        </pc:spChg>
        <pc:spChg chg="del">
          <ac:chgData name="Francesco Barbano" userId="0c6a8718-d045-483f-8118-2e1cb1328b9b" providerId="ADAL" clId="{0B59E851-DE8F-41D7-829E-54CC8BBEE01E}" dt="2023-07-11T15:46:30.271" v="2716" actId="478"/>
          <ac:spMkLst>
            <pc:docMk/>
            <pc:sldMk cId="2494202412" sldId="356"/>
            <ac:spMk id="46" creationId="{F223444C-E37F-4B6B-8876-D9DAB3297EE8}"/>
          </ac:spMkLst>
        </pc:spChg>
      </pc:sldChg>
      <pc:sldChg chg="delSp modSp add mod setBg">
        <pc:chgData name="Francesco Barbano" userId="0c6a8718-d045-483f-8118-2e1cb1328b9b" providerId="ADAL" clId="{0B59E851-DE8F-41D7-829E-54CC8BBEE01E}" dt="2023-07-11T15:48:15.807" v="2740" actId="14100"/>
        <pc:sldMkLst>
          <pc:docMk/>
          <pc:sldMk cId="310471609" sldId="357"/>
        </pc:sldMkLst>
        <pc:spChg chg="del">
          <ac:chgData name="Francesco Barbano" userId="0c6a8718-d045-483f-8118-2e1cb1328b9b" providerId="ADAL" clId="{0B59E851-DE8F-41D7-829E-54CC8BBEE01E}" dt="2023-07-11T15:47:50.873" v="2736" actId="478"/>
          <ac:spMkLst>
            <pc:docMk/>
            <pc:sldMk cId="310471609" sldId="357"/>
            <ac:spMk id="5" creationId="{49DE0FE3-A572-4BB5-BD50-9825D18FE2C2}"/>
          </ac:spMkLst>
        </pc:spChg>
        <pc:spChg chg="del">
          <ac:chgData name="Francesco Barbano" userId="0c6a8718-d045-483f-8118-2e1cb1328b9b" providerId="ADAL" clId="{0B59E851-DE8F-41D7-829E-54CC8BBEE01E}" dt="2023-07-11T15:47:35.773" v="2734" actId="478"/>
          <ac:spMkLst>
            <pc:docMk/>
            <pc:sldMk cId="310471609" sldId="357"/>
            <ac:spMk id="6" creationId="{AABC8D03-8EF3-49BA-8EBE-440A693933BE}"/>
          </ac:spMkLst>
        </pc:spChg>
        <pc:spChg chg="del">
          <ac:chgData name="Francesco Barbano" userId="0c6a8718-d045-483f-8118-2e1cb1328b9b" providerId="ADAL" clId="{0B59E851-DE8F-41D7-829E-54CC8BBEE01E}" dt="2023-07-11T15:47:50.873" v="2736" actId="478"/>
          <ac:spMkLst>
            <pc:docMk/>
            <pc:sldMk cId="310471609" sldId="357"/>
            <ac:spMk id="7" creationId="{5F573529-15A9-459E-9F63-20779106060D}"/>
          </ac:spMkLst>
        </pc:spChg>
        <pc:spChg chg="del">
          <ac:chgData name="Francesco Barbano" userId="0c6a8718-d045-483f-8118-2e1cb1328b9b" providerId="ADAL" clId="{0B59E851-DE8F-41D7-829E-54CC8BBEE01E}" dt="2023-07-11T15:47:44.899" v="2735" actId="478"/>
          <ac:spMkLst>
            <pc:docMk/>
            <pc:sldMk cId="310471609" sldId="357"/>
            <ac:spMk id="25" creationId="{EB18DD17-4FA5-433C-8296-F3CF9C891E4A}"/>
          </ac:spMkLst>
        </pc:spChg>
        <pc:spChg chg="mod">
          <ac:chgData name="Francesco Barbano" userId="0c6a8718-d045-483f-8118-2e1cb1328b9b" providerId="ADAL" clId="{0B59E851-DE8F-41D7-829E-54CC8BBEE01E}" dt="2023-07-11T15:48:15.807" v="2740" actId="14100"/>
          <ac:spMkLst>
            <pc:docMk/>
            <pc:sldMk cId="310471609" sldId="357"/>
            <ac:spMk id="36" creationId="{9A0F2B5D-D0DA-4CE8-A06D-10ACC2991B62}"/>
          </ac:spMkLst>
        </pc:spChg>
      </pc:sldChg>
      <pc:sldChg chg="delSp modSp add mod setBg">
        <pc:chgData name="Francesco Barbano" userId="0c6a8718-d045-483f-8118-2e1cb1328b9b" providerId="ADAL" clId="{0B59E851-DE8F-41D7-829E-54CC8BBEE01E}" dt="2023-07-11T15:48:37.574" v="2743" actId="478"/>
        <pc:sldMkLst>
          <pc:docMk/>
          <pc:sldMk cId="2106566215" sldId="358"/>
        </pc:sldMkLst>
        <pc:spChg chg="del">
          <ac:chgData name="Francesco Barbano" userId="0c6a8718-d045-483f-8118-2e1cb1328b9b" providerId="ADAL" clId="{0B59E851-DE8F-41D7-829E-54CC8BBEE01E}" dt="2023-07-11T15:48:37.574" v="2743" actId="478"/>
          <ac:spMkLst>
            <pc:docMk/>
            <pc:sldMk cId="2106566215" sldId="358"/>
            <ac:spMk id="5" creationId="{49DE0FE3-A572-4BB5-BD50-9825D18FE2C2}"/>
          </ac:spMkLst>
        </pc:spChg>
        <pc:spChg chg="del">
          <ac:chgData name="Francesco Barbano" userId="0c6a8718-d045-483f-8118-2e1cb1328b9b" providerId="ADAL" clId="{0B59E851-DE8F-41D7-829E-54CC8BBEE01E}" dt="2023-07-11T15:47:56.246" v="2737" actId="478"/>
          <ac:spMkLst>
            <pc:docMk/>
            <pc:sldMk cId="2106566215" sldId="358"/>
            <ac:spMk id="6" creationId="{AABC8D03-8EF3-49BA-8EBE-440A693933BE}"/>
          </ac:spMkLst>
        </pc:spChg>
        <pc:spChg chg="del">
          <ac:chgData name="Francesco Barbano" userId="0c6a8718-d045-483f-8118-2e1cb1328b9b" providerId="ADAL" clId="{0B59E851-DE8F-41D7-829E-54CC8BBEE01E}" dt="2023-07-11T15:48:37.574" v="2743" actId="478"/>
          <ac:spMkLst>
            <pc:docMk/>
            <pc:sldMk cId="2106566215" sldId="358"/>
            <ac:spMk id="7" creationId="{5F573529-15A9-459E-9F63-20779106060D}"/>
          </ac:spMkLst>
        </pc:spChg>
        <pc:spChg chg="del">
          <ac:chgData name="Francesco Barbano" userId="0c6a8718-d045-483f-8118-2e1cb1328b9b" providerId="ADAL" clId="{0B59E851-DE8F-41D7-829E-54CC8BBEE01E}" dt="2023-07-11T15:48:33.026" v="2742" actId="478"/>
          <ac:spMkLst>
            <pc:docMk/>
            <pc:sldMk cId="2106566215" sldId="358"/>
            <ac:spMk id="25" creationId="{5552D01D-676C-470D-9A8B-03C31952C92C}"/>
          </ac:spMkLst>
        </pc:spChg>
        <pc:spChg chg="mod">
          <ac:chgData name="Francesco Barbano" userId="0c6a8718-d045-483f-8118-2e1cb1328b9b" providerId="ADAL" clId="{0B59E851-DE8F-41D7-829E-54CC8BBEE01E}" dt="2023-07-11T15:48:25.719" v="2741" actId="14100"/>
          <ac:spMkLst>
            <pc:docMk/>
            <pc:sldMk cId="2106566215" sldId="358"/>
            <ac:spMk id="36" creationId="{9A0F2B5D-D0DA-4CE8-A06D-10ACC2991B62}"/>
          </ac:spMkLst>
        </pc:spChg>
      </pc:sldChg>
      <pc:sldChg chg="delSp modSp add mod setBg">
        <pc:chgData name="Francesco Barbano" userId="0c6a8718-d045-483f-8118-2e1cb1328b9b" providerId="ADAL" clId="{0B59E851-DE8F-41D7-829E-54CC8BBEE01E}" dt="2023-07-11T15:49:03.368" v="2752" actId="478"/>
        <pc:sldMkLst>
          <pc:docMk/>
          <pc:sldMk cId="1343290545" sldId="359"/>
        </pc:sldMkLst>
        <pc:spChg chg="del mod">
          <ac:chgData name="Francesco Barbano" userId="0c6a8718-d045-483f-8118-2e1cb1328b9b" providerId="ADAL" clId="{0B59E851-DE8F-41D7-829E-54CC8BBEE01E}" dt="2023-07-11T15:49:03.368" v="2752" actId="478"/>
          <ac:spMkLst>
            <pc:docMk/>
            <pc:sldMk cId="1343290545" sldId="359"/>
            <ac:spMk id="5" creationId="{49DE0FE3-A572-4BB5-BD50-9825D18FE2C2}"/>
          </ac:spMkLst>
        </pc:spChg>
        <pc:spChg chg="del">
          <ac:chgData name="Francesco Barbano" userId="0c6a8718-d045-483f-8118-2e1cb1328b9b" providerId="ADAL" clId="{0B59E851-DE8F-41D7-829E-54CC8BBEE01E}" dt="2023-07-11T15:48:43.024" v="2744" actId="478"/>
          <ac:spMkLst>
            <pc:docMk/>
            <pc:sldMk cId="1343290545" sldId="359"/>
            <ac:spMk id="6" creationId="{AABC8D03-8EF3-49BA-8EBE-440A693933BE}"/>
          </ac:spMkLst>
        </pc:spChg>
        <pc:spChg chg="del mod">
          <ac:chgData name="Francesco Barbano" userId="0c6a8718-d045-483f-8118-2e1cb1328b9b" providerId="ADAL" clId="{0B59E851-DE8F-41D7-829E-54CC8BBEE01E}" dt="2023-07-11T15:49:00.486" v="2751" actId="478"/>
          <ac:spMkLst>
            <pc:docMk/>
            <pc:sldMk cId="1343290545" sldId="359"/>
            <ac:spMk id="7" creationId="{5F573529-15A9-459E-9F63-20779106060D}"/>
          </ac:spMkLst>
        </pc:spChg>
        <pc:spChg chg="del">
          <ac:chgData name="Francesco Barbano" userId="0c6a8718-d045-483f-8118-2e1cb1328b9b" providerId="ADAL" clId="{0B59E851-DE8F-41D7-829E-54CC8BBEE01E}" dt="2023-07-11T15:48:50.777" v="2746" actId="478"/>
          <ac:spMkLst>
            <pc:docMk/>
            <pc:sldMk cId="1343290545" sldId="359"/>
            <ac:spMk id="25" creationId="{728296BF-DC9A-4E41-B6D0-EEE06C613E4B}"/>
          </ac:spMkLst>
        </pc:spChg>
        <pc:spChg chg="mod">
          <ac:chgData name="Francesco Barbano" userId="0c6a8718-d045-483f-8118-2e1cb1328b9b" providerId="ADAL" clId="{0B59E851-DE8F-41D7-829E-54CC8BBEE01E}" dt="2023-07-11T15:48:47.685" v="2745" actId="14100"/>
          <ac:spMkLst>
            <pc:docMk/>
            <pc:sldMk cId="1343290545" sldId="359"/>
            <ac:spMk id="36" creationId="{9A0F2B5D-D0DA-4CE8-A06D-10ACC2991B62}"/>
          </ac:spMkLst>
        </pc:spChg>
      </pc:sldChg>
      <pc:sldChg chg="modSp new mod">
        <pc:chgData name="Francesco Barbano" userId="0c6a8718-d045-483f-8118-2e1cb1328b9b" providerId="ADAL" clId="{0B59E851-DE8F-41D7-829E-54CC8BBEE01E}" dt="2023-07-13T06:37:34.684" v="3931" actId="20577"/>
        <pc:sldMkLst>
          <pc:docMk/>
          <pc:sldMk cId="1907632829" sldId="360"/>
        </pc:sldMkLst>
        <pc:spChg chg="mod">
          <ac:chgData name="Francesco Barbano" userId="0c6a8718-d045-483f-8118-2e1cb1328b9b" providerId="ADAL" clId="{0B59E851-DE8F-41D7-829E-54CC8BBEE01E}" dt="2023-07-13T06:19:53.908" v="3438" actId="20577"/>
          <ac:spMkLst>
            <pc:docMk/>
            <pc:sldMk cId="1907632829" sldId="360"/>
            <ac:spMk id="2" creationId="{00C45882-D3C1-A949-4728-256DD60EB798}"/>
          </ac:spMkLst>
        </pc:spChg>
        <pc:spChg chg="mod">
          <ac:chgData name="Francesco Barbano" userId="0c6a8718-d045-483f-8118-2e1cb1328b9b" providerId="ADAL" clId="{0B59E851-DE8F-41D7-829E-54CC8BBEE01E}" dt="2023-07-13T06:37:34.684" v="3931" actId="20577"/>
          <ac:spMkLst>
            <pc:docMk/>
            <pc:sldMk cId="1907632829" sldId="360"/>
            <ac:spMk id="3" creationId="{FB3F3B7F-DB54-1BDC-19C9-D28EC27EB104}"/>
          </ac:spMkLst>
        </pc:spChg>
      </pc:sldChg>
      <pc:sldChg chg="addSp delSp modSp add mod setBg modShow">
        <pc:chgData name="Francesco Barbano" userId="0c6a8718-d045-483f-8118-2e1cb1328b9b" providerId="ADAL" clId="{0B59E851-DE8F-41D7-829E-54CC8BBEE01E}" dt="2023-07-14T08:40:43.921" v="5251" actId="729"/>
        <pc:sldMkLst>
          <pc:docMk/>
          <pc:sldMk cId="1381831230" sldId="361"/>
        </pc:sldMkLst>
        <pc:spChg chg="mod">
          <ac:chgData name="Francesco Barbano" userId="0c6a8718-d045-483f-8118-2e1cb1328b9b" providerId="ADAL" clId="{0B59E851-DE8F-41D7-829E-54CC8BBEE01E}" dt="2023-07-13T07:48:37.702" v="4069" actId="1076"/>
          <ac:spMkLst>
            <pc:docMk/>
            <pc:sldMk cId="1381831230" sldId="361"/>
            <ac:spMk id="2" creationId="{00C45882-D3C1-A949-4728-256DD60EB798}"/>
          </ac:spMkLst>
        </pc:spChg>
        <pc:spChg chg="del">
          <ac:chgData name="Francesco Barbano" userId="0c6a8718-d045-483f-8118-2e1cb1328b9b" providerId="ADAL" clId="{0B59E851-DE8F-41D7-829E-54CC8BBEE01E}" dt="2023-07-13T06:31:30.156" v="3905" actId="478"/>
          <ac:spMkLst>
            <pc:docMk/>
            <pc:sldMk cId="1381831230" sldId="361"/>
            <ac:spMk id="3" creationId="{FB3F3B7F-DB54-1BDC-19C9-D28EC27EB104}"/>
          </ac:spMkLst>
        </pc:spChg>
        <pc:spChg chg="add del mod">
          <ac:chgData name="Francesco Barbano" userId="0c6a8718-d045-483f-8118-2e1cb1328b9b" providerId="ADAL" clId="{0B59E851-DE8F-41D7-829E-54CC8BBEE01E}" dt="2023-07-13T06:31:31.842" v="3906" actId="478"/>
          <ac:spMkLst>
            <pc:docMk/>
            <pc:sldMk cId="1381831230" sldId="361"/>
            <ac:spMk id="5" creationId="{9CCCB454-C658-F14F-70C1-F3473E1E64F6}"/>
          </ac:spMkLst>
        </pc:spChg>
        <pc:spChg chg="add del">
          <ac:chgData name="Francesco Barbano" userId="0c6a8718-d045-483f-8118-2e1cb1328b9b" providerId="ADAL" clId="{0B59E851-DE8F-41D7-829E-54CC8BBEE01E}" dt="2023-07-13T06:39:22.547" v="4017" actId="478"/>
          <ac:spMkLst>
            <pc:docMk/>
            <pc:sldMk cId="1381831230" sldId="361"/>
            <ac:spMk id="7" creationId="{205CA479-2D76-33EC-9F6A-5BD85F4D137D}"/>
          </ac:spMkLst>
        </pc:spChg>
        <pc:spChg chg="add mod">
          <ac:chgData name="Francesco Barbano" userId="0c6a8718-d045-483f-8118-2e1cb1328b9b" providerId="ADAL" clId="{0B59E851-DE8F-41D7-829E-54CC8BBEE01E}" dt="2023-07-13T06:39:48.259" v="4021" actId="207"/>
          <ac:spMkLst>
            <pc:docMk/>
            <pc:sldMk cId="1381831230" sldId="361"/>
            <ac:spMk id="8" creationId="{6DBC3590-8F40-3A4A-0F6B-7EB43808563D}"/>
          </ac:spMkLst>
        </pc:spChg>
        <pc:spChg chg="add mod">
          <ac:chgData name="Francesco Barbano" userId="0c6a8718-d045-483f-8118-2e1cb1328b9b" providerId="ADAL" clId="{0B59E851-DE8F-41D7-829E-54CC8BBEE01E}" dt="2023-07-13T06:41:22.779" v="4031" actId="1076"/>
          <ac:spMkLst>
            <pc:docMk/>
            <pc:sldMk cId="1381831230" sldId="361"/>
            <ac:spMk id="16" creationId="{FCED91E9-342E-ADC5-EF77-9DB63939B9E1}"/>
          </ac:spMkLst>
        </pc:spChg>
        <pc:spChg chg="add mod">
          <ac:chgData name="Francesco Barbano" userId="0c6a8718-d045-483f-8118-2e1cb1328b9b" providerId="ADAL" clId="{0B59E851-DE8F-41D7-829E-54CC8BBEE01E}" dt="2023-07-13T06:41:28.261" v="4033" actId="1076"/>
          <ac:spMkLst>
            <pc:docMk/>
            <pc:sldMk cId="1381831230" sldId="361"/>
            <ac:spMk id="17" creationId="{9F873358-ECE9-CADB-81F8-DA1E84FEE29F}"/>
          </ac:spMkLst>
        </pc:spChg>
        <pc:spChg chg="add del mod">
          <ac:chgData name="Francesco Barbano" userId="0c6a8718-d045-483f-8118-2e1cb1328b9b" providerId="ADAL" clId="{0B59E851-DE8F-41D7-829E-54CC8BBEE01E}" dt="2023-07-13T06:42:48.840" v="4053" actId="478"/>
          <ac:spMkLst>
            <pc:docMk/>
            <pc:sldMk cId="1381831230" sldId="361"/>
            <ac:spMk id="18" creationId="{D00D5334-3F9B-FB46-7782-130DBD84318C}"/>
          </ac:spMkLst>
        </pc:spChg>
        <pc:spChg chg="add del mod">
          <ac:chgData name="Francesco Barbano" userId="0c6a8718-d045-483f-8118-2e1cb1328b9b" providerId="ADAL" clId="{0B59E851-DE8F-41D7-829E-54CC8BBEE01E}" dt="2023-07-13T06:42:48.840" v="4053" actId="478"/>
          <ac:spMkLst>
            <pc:docMk/>
            <pc:sldMk cId="1381831230" sldId="361"/>
            <ac:spMk id="19" creationId="{48D54FAD-87FC-1918-458B-2816F1723473}"/>
          </ac:spMkLst>
        </pc:spChg>
        <pc:spChg chg="add del mod">
          <ac:chgData name="Francesco Barbano" userId="0c6a8718-d045-483f-8118-2e1cb1328b9b" providerId="ADAL" clId="{0B59E851-DE8F-41D7-829E-54CC8BBEE01E}" dt="2023-07-13T06:42:48.840" v="4053" actId="478"/>
          <ac:spMkLst>
            <pc:docMk/>
            <pc:sldMk cId="1381831230" sldId="361"/>
            <ac:spMk id="20" creationId="{800FE3A0-72BD-458C-23A0-900C1421FFE6}"/>
          </ac:spMkLst>
        </pc:spChg>
        <pc:spChg chg="add del mod">
          <ac:chgData name="Francesco Barbano" userId="0c6a8718-d045-483f-8118-2e1cb1328b9b" providerId="ADAL" clId="{0B59E851-DE8F-41D7-829E-54CC8BBEE01E}" dt="2023-07-13T06:42:48.840" v="4053" actId="478"/>
          <ac:spMkLst>
            <pc:docMk/>
            <pc:sldMk cId="1381831230" sldId="361"/>
            <ac:spMk id="21" creationId="{1E60132C-CD04-BC8E-90A0-9AA4E978DF3D}"/>
          </ac:spMkLst>
        </pc:spChg>
        <pc:spChg chg="add del mod">
          <ac:chgData name="Francesco Barbano" userId="0c6a8718-d045-483f-8118-2e1cb1328b9b" providerId="ADAL" clId="{0B59E851-DE8F-41D7-829E-54CC8BBEE01E}" dt="2023-07-13T06:42:48.840" v="4053" actId="478"/>
          <ac:spMkLst>
            <pc:docMk/>
            <pc:sldMk cId="1381831230" sldId="361"/>
            <ac:spMk id="22" creationId="{8642C150-78C8-05FB-2BE6-EBA623E0EE28}"/>
          </ac:spMkLst>
        </pc:spChg>
        <pc:spChg chg="add mod">
          <ac:chgData name="Francesco Barbano" userId="0c6a8718-d045-483f-8118-2e1cb1328b9b" providerId="ADAL" clId="{0B59E851-DE8F-41D7-829E-54CC8BBEE01E}" dt="2023-07-13T07:52:05.217" v="4132" actId="1076"/>
          <ac:spMkLst>
            <pc:docMk/>
            <pc:sldMk cId="1381831230" sldId="361"/>
            <ac:spMk id="30" creationId="{1959E086-8CDB-15D1-96BA-1F667A5E06E7}"/>
          </ac:spMkLst>
        </pc:spChg>
        <pc:spChg chg="add mod">
          <ac:chgData name="Francesco Barbano" userId="0c6a8718-d045-483f-8118-2e1cb1328b9b" providerId="ADAL" clId="{0B59E851-DE8F-41D7-829E-54CC8BBEE01E}" dt="2023-07-13T07:52:05.217" v="4132" actId="1076"/>
          <ac:spMkLst>
            <pc:docMk/>
            <pc:sldMk cId="1381831230" sldId="361"/>
            <ac:spMk id="33" creationId="{F8EF4F30-3DE2-8188-1BD8-AEFFB12A233E}"/>
          </ac:spMkLst>
        </pc:spChg>
        <pc:spChg chg="add mod">
          <ac:chgData name="Francesco Barbano" userId="0c6a8718-d045-483f-8118-2e1cb1328b9b" providerId="ADAL" clId="{0B59E851-DE8F-41D7-829E-54CC8BBEE01E}" dt="2023-07-13T07:52:05.217" v="4132" actId="1076"/>
          <ac:spMkLst>
            <pc:docMk/>
            <pc:sldMk cId="1381831230" sldId="361"/>
            <ac:spMk id="34" creationId="{5A61737D-5337-BFE3-8723-379CEE0FCFBC}"/>
          </ac:spMkLst>
        </pc:spChg>
        <pc:picChg chg="add mod modCrop">
          <ac:chgData name="Francesco Barbano" userId="0c6a8718-d045-483f-8118-2e1cb1328b9b" providerId="ADAL" clId="{0B59E851-DE8F-41D7-829E-54CC8BBEE01E}" dt="2023-07-13T06:38:20.349" v="4013" actId="339"/>
          <ac:picMkLst>
            <pc:docMk/>
            <pc:sldMk cId="1381831230" sldId="361"/>
            <ac:picMk id="6" creationId="{7243F26B-7FF1-B03A-9778-268D422624E3}"/>
          </ac:picMkLst>
        </pc:picChg>
        <pc:picChg chg="add mod modCrop">
          <ac:chgData name="Francesco Barbano" userId="0c6a8718-d045-483f-8118-2e1cb1328b9b" providerId="ADAL" clId="{0B59E851-DE8F-41D7-829E-54CC8BBEE01E}" dt="2023-07-13T07:52:05.217" v="4132" actId="1076"/>
          <ac:picMkLst>
            <pc:docMk/>
            <pc:sldMk cId="1381831230" sldId="361"/>
            <ac:picMk id="29" creationId="{BCC230BD-A3CC-79D1-7DD0-38B774B30DFB}"/>
          </ac:picMkLst>
        </pc:picChg>
        <pc:cxnChg chg="add mod">
          <ac:chgData name="Francesco Barbano" userId="0c6a8718-d045-483f-8118-2e1cb1328b9b" providerId="ADAL" clId="{0B59E851-DE8F-41D7-829E-54CC8BBEE01E}" dt="2023-07-13T06:43:45.532" v="4062" actId="14100"/>
          <ac:cxnSpMkLst>
            <pc:docMk/>
            <pc:sldMk cId="1381831230" sldId="361"/>
            <ac:cxnSpMk id="10" creationId="{CDFB9742-3DA6-9729-5736-C6F4F74BF415}"/>
          </ac:cxnSpMkLst>
        </pc:cxnChg>
        <pc:cxnChg chg="add mod">
          <ac:chgData name="Francesco Barbano" userId="0c6a8718-d045-483f-8118-2e1cb1328b9b" providerId="ADAL" clId="{0B59E851-DE8F-41D7-829E-54CC8BBEE01E}" dt="2023-07-13T06:43:20.999" v="4058" actId="1076"/>
          <ac:cxnSpMkLst>
            <pc:docMk/>
            <pc:sldMk cId="1381831230" sldId="361"/>
            <ac:cxnSpMk id="24" creationId="{BD4744CE-2B20-AB9C-465D-4C4FA1C78B0C}"/>
          </ac:cxnSpMkLst>
        </pc:cxnChg>
        <pc:cxnChg chg="add mod">
          <ac:chgData name="Francesco Barbano" userId="0c6a8718-d045-483f-8118-2e1cb1328b9b" providerId="ADAL" clId="{0B59E851-DE8F-41D7-829E-54CC8BBEE01E}" dt="2023-07-13T06:43:25.370" v="4060" actId="1076"/>
          <ac:cxnSpMkLst>
            <pc:docMk/>
            <pc:sldMk cId="1381831230" sldId="361"/>
            <ac:cxnSpMk id="26" creationId="{9346384C-357B-8541-1055-A866DC037FF2}"/>
          </ac:cxnSpMkLst>
        </pc:cxnChg>
        <pc:cxnChg chg="add mod">
          <ac:chgData name="Francesco Barbano" userId="0c6a8718-d045-483f-8118-2e1cb1328b9b" providerId="ADAL" clId="{0B59E851-DE8F-41D7-829E-54CC8BBEE01E}" dt="2023-07-13T07:52:05.217" v="4132" actId="1076"/>
          <ac:cxnSpMkLst>
            <pc:docMk/>
            <pc:sldMk cId="1381831230" sldId="361"/>
            <ac:cxnSpMk id="31" creationId="{DAA78369-1AEB-DF17-1AA0-6B1389548488}"/>
          </ac:cxnSpMkLst>
        </pc:cxnChg>
        <pc:cxnChg chg="add mod">
          <ac:chgData name="Francesco Barbano" userId="0c6a8718-d045-483f-8118-2e1cb1328b9b" providerId="ADAL" clId="{0B59E851-DE8F-41D7-829E-54CC8BBEE01E}" dt="2023-07-13T07:52:05.217" v="4132" actId="1076"/>
          <ac:cxnSpMkLst>
            <pc:docMk/>
            <pc:sldMk cId="1381831230" sldId="361"/>
            <ac:cxnSpMk id="36" creationId="{DC835A21-31CE-B9F0-51F5-C61474EBEF24}"/>
          </ac:cxnSpMkLst>
        </pc:cxnChg>
        <pc:cxnChg chg="add del mod">
          <ac:chgData name="Francesco Barbano" userId="0c6a8718-d045-483f-8118-2e1cb1328b9b" providerId="ADAL" clId="{0B59E851-DE8F-41D7-829E-54CC8BBEE01E}" dt="2023-07-13T07:51:52.840" v="4130" actId="478"/>
          <ac:cxnSpMkLst>
            <pc:docMk/>
            <pc:sldMk cId="1381831230" sldId="361"/>
            <ac:cxnSpMk id="38" creationId="{C77F8ACA-A4F9-6816-56D3-8B23A24A8C8F}"/>
          </ac:cxnSpMkLst>
        </pc:cxnChg>
      </pc:sldChg>
      <pc:sldChg chg="addSp delSp modSp add mod">
        <pc:chgData name="Francesco Barbano" userId="0c6a8718-d045-483f-8118-2e1cb1328b9b" providerId="ADAL" clId="{0B59E851-DE8F-41D7-829E-54CC8BBEE01E}" dt="2023-07-16T05:49:05.848" v="6420" actId="14100"/>
        <pc:sldMkLst>
          <pc:docMk/>
          <pc:sldMk cId="79186112" sldId="362"/>
        </pc:sldMkLst>
        <pc:spChg chg="mod">
          <ac:chgData name="Francesco Barbano" userId="0c6a8718-d045-483f-8118-2e1cb1328b9b" providerId="ADAL" clId="{0B59E851-DE8F-41D7-829E-54CC8BBEE01E}" dt="2023-07-13T07:52:21.797" v="4134" actId="20577"/>
          <ac:spMkLst>
            <pc:docMk/>
            <pc:sldMk cId="79186112" sldId="362"/>
            <ac:spMk id="2" creationId="{00C45882-D3C1-A949-4728-256DD60EB798}"/>
          </ac:spMkLst>
        </pc:spChg>
        <pc:spChg chg="add mod">
          <ac:chgData name="Francesco Barbano" userId="0c6a8718-d045-483f-8118-2e1cb1328b9b" providerId="ADAL" clId="{0B59E851-DE8F-41D7-829E-54CC8BBEE01E}" dt="2023-07-16T05:43:50.413" v="6349" actId="947"/>
          <ac:spMkLst>
            <pc:docMk/>
            <pc:sldMk cId="79186112" sldId="362"/>
            <ac:spMk id="3" creationId="{E958E017-EDE5-8BBC-64BA-788B923A1069}"/>
          </ac:spMkLst>
        </pc:spChg>
        <pc:spChg chg="del">
          <ac:chgData name="Francesco Barbano" userId="0c6a8718-d045-483f-8118-2e1cb1328b9b" providerId="ADAL" clId="{0B59E851-DE8F-41D7-829E-54CC8BBEE01E}" dt="2023-07-13T07:52:26.202" v="4135" actId="478"/>
          <ac:spMkLst>
            <pc:docMk/>
            <pc:sldMk cId="79186112" sldId="362"/>
            <ac:spMk id="8" creationId="{6DBC3590-8F40-3A4A-0F6B-7EB43808563D}"/>
          </ac:spMkLst>
        </pc:spChg>
        <pc:spChg chg="add mod">
          <ac:chgData name="Francesco Barbano" userId="0c6a8718-d045-483f-8118-2e1cb1328b9b" providerId="ADAL" clId="{0B59E851-DE8F-41D7-829E-54CC8BBEE01E}" dt="2023-07-13T07:55:58.730" v="4201" actId="122"/>
          <ac:spMkLst>
            <pc:docMk/>
            <pc:sldMk cId="79186112" sldId="362"/>
            <ac:spMk id="14" creationId="{1A4A3679-31A1-4553-3C88-3DCA16739F85}"/>
          </ac:spMkLst>
        </pc:spChg>
        <pc:spChg chg="del">
          <ac:chgData name="Francesco Barbano" userId="0c6a8718-d045-483f-8118-2e1cb1328b9b" providerId="ADAL" clId="{0B59E851-DE8F-41D7-829E-54CC8BBEE01E}" dt="2023-07-13T07:52:26.202" v="4135" actId="478"/>
          <ac:spMkLst>
            <pc:docMk/>
            <pc:sldMk cId="79186112" sldId="362"/>
            <ac:spMk id="16" creationId="{FCED91E9-342E-ADC5-EF77-9DB63939B9E1}"/>
          </ac:spMkLst>
        </pc:spChg>
        <pc:spChg chg="del">
          <ac:chgData name="Francesco Barbano" userId="0c6a8718-d045-483f-8118-2e1cb1328b9b" providerId="ADAL" clId="{0B59E851-DE8F-41D7-829E-54CC8BBEE01E}" dt="2023-07-13T07:52:26.202" v="4135" actId="478"/>
          <ac:spMkLst>
            <pc:docMk/>
            <pc:sldMk cId="79186112" sldId="362"/>
            <ac:spMk id="17" creationId="{9F873358-ECE9-CADB-81F8-DA1E84FEE29F}"/>
          </ac:spMkLst>
        </pc:spChg>
        <pc:spChg chg="add mod">
          <ac:chgData name="Francesco Barbano" userId="0c6a8718-d045-483f-8118-2e1cb1328b9b" providerId="ADAL" clId="{0B59E851-DE8F-41D7-829E-54CC8BBEE01E}" dt="2023-07-16T05:48:49.247" v="6416" actId="1076"/>
          <ac:spMkLst>
            <pc:docMk/>
            <pc:sldMk cId="79186112" sldId="362"/>
            <ac:spMk id="23" creationId="{E3892995-2098-019B-2A05-764DAE856598}"/>
          </ac:spMkLst>
        </pc:spChg>
        <pc:spChg chg="add mod">
          <ac:chgData name="Francesco Barbano" userId="0c6a8718-d045-483f-8118-2e1cb1328b9b" providerId="ADAL" clId="{0B59E851-DE8F-41D7-829E-54CC8BBEE01E}" dt="2023-07-16T05:49:01.683" v="6419" actId="1076"/>
          <ac:spMkLst>
            <pc:docMk/>
            <pc:sldMk cId="79186112" sldId="362"/>
            <ac:spMk id="25" creationId="{994B9363-222D-6B98-6E5D-8DE0CEC8954E}"/>
          </ac:spMkLst>
        </pc:spChg>
        <pc:spChg chg="add mod">
          <ac:chgData name="Francesco Barbano" userId="0c6a8718-d045-483f-8118-2e1cb1328b9b" providerId="ADAL" clId="{0B59E851-DE8F-41D7-829E-54CC8BBEE01E}" dt="2023-07-16T05:48:53.701" v="6417" actId="1076"/>
          <ac:spMkLst>
            <pc:docMk/>
            <pc:sldMk cId="79186112" sldId="362"/>
            <ac:spMk id="27" creationId="{D5847A1B-8BB2-8F41-047D-F96E9FDAC7E9}"/>
          </ac:spMkLst>
        </pc:spChg>
        <pc:spChg chg="mod">
          <ac:chgData name="Francesco Barbano" userId="0c6a8718-d045-483f-8118-2e1cb1328b9b" providerId="ADAL" clId="{0B59E851-DE8F-41D7-829E-54CC8BBEE01E}" dt="2023-07-13T07:53:37.197" v="4153" actId="1076"/>
          <ac:spMkLst>
            <pc:docMk/>
            <pc:sldMk cId="79186112" sldId="362"/>
            <ac:spMk id="30" creationId="{1959E086-8CDB-15D1-96BA-1F667A5E06E7}"/>
          </ac:spMkLst>
        </pc:spChg>
        <pc:spChg chg="mod">
          <ac:chgData name="Francesco Barbano" userId="0c6a8718-d045-483f-8118-2e1cb1328b9b" providerId="ADAL" clId="{0B59E851-DE8F-41D7-829E-54CC8BBEE01E}" dt="2023-07-16T05:42:50.075" v="6342" actId="1076"/>
          <ac:spMkLst>
            <pc:docMk/>
            <pc:sldMk cId="79186112" sldId="362"/>
            <ac:spMk id="33" creationId="{F8EF4F30-3DE2-8188-1BD8-AEFFB12A233E}"/>
          </ac:spMkLst>
        </pc:spChg>
        <pc:spChg chg="mod">
          <ac:chgData name="Francesco Barbano" userId="0c6a8718-d045-483f-8118-2e1cb1328b9b" providerId="ADAL" clId="{0B59E851-DE8F-41D7-829E-54CC8BBEE01E}" dt="2023-07-13T07:54:09.805" v="4164" actId="1076"/>
          <ac:spMkLst>
            <pc:docMk/>
            <pc:sldMk cId="79186112" sldId="362"/>
            <ac:spMk id="34" creationId="{5A61737D-5337-BFE3-8723-379CEE0FCFBC}"/>
          </ac:spMkLst>
        </pc:spChg>
        <pc:picChg chg="add mod ord modCrop">
          <ac:chgData name="Francesco Barbano" userId="0c6a8718-d045-483f-8118-2e1cb1328b9b" providerId="ADAL" clId="{0B59E851-DE8F-41D7-829E-54CC8BBEE01E}" dt="2023-07-13T07:53:45.726" v="4156" actId="167"/>
          <ac:picMkLst>
            <pc:docMk/>
            <pc:sldMk cId="79186112" sldId="362"/>
            <ac:picMk id="4" creationId="{289A234D-DAB1-F68B-76FD-85316FE01DFD}"/>
          </ac:picMkLst>
        </pc:picChg>
        <pc:picChg chg="del">
          <ac:chgData name="Francesco Barbano" userId="0c6a8718-d045-483f-8118-2e1cb1328b9b" providerId="ADAL" clId="{0B59E851-DE8F-41D7-829E-54CC8BBEE01E}" dt="2023-07-13T07:52:26.202" v="4135" actId="478"/>
          <ac:picMkLst>
            <pc:docMk/>
            <pc:sldMk cId="79186112" sldId="362"/>
            <ac:picMk id="6" creationId="{7243F26B-7FF1-B03A-9778-268D422624E3}"/>
          </ac:picMkLst>
        </pc:picChg>
        <pc:picChg chg="add mod ord modCrop">
          <ac:chgData name="Francesco Barbano" userId="0c6a8718-d045-483f-8118-2e1cb1328b9b" providerId="ADAL" clId="{0B59E851-DE8F-41D7-829E-54CC8BBEE01E}" dt="2023-07-13T07:55:20.784" v="4181" actId="166"/>
          <ac:picMkLst>
            <pc:docMk/>
            <pc:sldMk cId="79186112" sldId="362"/>
            <ac:picMk id="7" creationId="{A730EABE-7989-822A-C1D8-D88A33140663}"/>
          </ac:picMkLst>
        </pc:picChg>
        <pc:picChg chg="add mod modCrop">
          <ac:chgData name="Francesco Barbano" userId="0c6a8718-d045-483f-8118-2e1cb1328b9b" providerId="ADAL" clId="{0B59E851-DE8F-41D7-829E-54CC8BBEE01E}" dt="2023-07-13T07:55:14.890" v="4179" actId="1076"/>
          <ac:picMkLst>
            <pc:docMk/>
            <pc:sldMk cId="79186112" sldId="362"/>
            <ac:picMk id="13" creationId="{C132D43A-160C-EF7C-8E37-E5A6176B4E1D}"/>
          </ac:picMkLst>
        </pc:picChg>
        <pc:picChg chg="del">
          <ac:chgData name="Francesco Barbano" userId="0c6a8718-d045-483f-8118-2e1cb1328b9b" providerId="ADAL" clId="{0B59E851-DE8F-41D7-829E-54CC8BBEE01E}" dt="2023-07-13T07:52:51.427" v="4142" actId="478"/>
          <ac:picMkLst>
            <pc:docMk/>
            <pc:sldMk cId="79186112" sldId="362"/>
            <ac:picMk id="29" creationId="{BCC230BD-A3CC-79D1-7DD0-38B774B30DFB}"/>
          </ac:picMkLst>
        </pc:picChg>
        <pc:cxnChg chg="del">
          <ac:chgData name="Francesco Barbano" userId="0c6a8718-d045-483f-8118-2e1cb1328b9b" providerId="ADAL" clId="{0B59E851-DE8F-41D7-829E-54CC8BBEE01E}" dt="2023-07-13T07:52:26.202" v="4135" actId="478"/>
          <ac:cxnSpMkLst>
            <pc:docMk/>
            <pc:sldMk cId="79186112" sldId="362"/>
            <ac:cxnSpMk id="10" creationId="{CDFB9742-3DA6-9729-5736-C6F4F74BF415}"/>
          </ac:cxnSpMkLst>
        </pc:cxnChg>
        <pc:cxnChg chg="add mod">
          <ac:chgData name="Francesco Barbano" userId="0c6a8718-d045-483f-8118-2e1cb1328b9b" providerId="ADAL" clId="{0B59E851-DE8F-41D7-829E-54CC8BBEE01E}" dt="2023-07-13T07:56:51.756" v="4203" actId="208"/>
          <ac:cxnSpMkLst>
            <pc:docMk/>
            <pc:sldMk cId="79186112" sldId="362"/>
            <ac:cxnSpMk id="18" creationId="{8D3B6113-E035-7E8B-E953-ED41EF8956EC}"/>
          </ac:cxnSpMkLst>
        </pc:cxnChg>
        <pc:cxnChg chg="add mod">
          <ac:chgData name="Francesco Barbano" userId="0c6a8718-d045-483f-8118-2e1cb1328b9b" providerId="ADAL" clId="{0B59E851-DE8F-41D7-829E-54CC8BBEE01E}" dt="2023-07-16T05:48:57.841" v="6418" actId="14100"/>
          <ac:cxnSpMkLst>
            <pc:docMk/>
            <pc:sldMk cId="79186112" sldId="362"/>
            <ac:cxnSpMk id="19" creationId="{552C6EC8-248B-CAB2-A98F-7DD47CF220BE}"/>
          </ac:cxnSpMkLst>
        </pc:cxnChg>
        <pc:cxnChg chg="add mod">
          <ac:chgData name="Francesco Barbano" userId="0c6a8718-d045-483f-8118-2e1cb1328b9b" providerId="ADAL" clId="{0B59E851-DE8F-41D7-829E-54CC8BBEE01E}" dt="2023-07-16T05:49:05.848" v="6420" actId="14100"/>
          <ac:cxnSpMkLst>
            <pc:docMk/>
            <pc:sldMk cId="79186112" sldId="362"/>
            <ac:cxnSpMk id="20" creationId="{628BA117-2749-115E-3C4F-9294A312FC9A}"/>
          </ac:cxnSpMkLst>
        </pc:cxnChg>
        <pc:cxnChg chg="del">
          <ac:chgData name="Francesco Barbano" userId="0c6a8718-d045-483f-8118-2e1cb1328b9b" providerId="ADAL" clId="{0B59E851-DE8F-41D7-829E-54CC8BBEE01E}" dt="2023-07-13T07:52:26.202" v="4135" actId="478"/>
          <ac:cxnSpMkLst>
            <pc:docMk/>
            <pc:sldMk cId="79186112" sldId="362"/>
            <ac:cxnSpMk id="24" creationId="{BD4744CE-2B20-AB9C-465D-4C4FA1C78B0C}"/>
          </ac:cxnSpMkLst>
        </pc:cxnChg>
        <pc:cxnChg chg="del">
          <ac:chgData name="Francesco Barbano" userId="0c6a8718-d045-483f-8118-2e1cb1328b9b" providerId="ADAL" clId="{0B59E851-DE8F-41D7-829E-54CC8BBEE01E}" dt="2023-07-13T07:52:26.202" v="4135" actId="478"/>
          <ac:cxnSpMkLst>
            <pc:docMk/>
            <pc:sldMk cId="79186112" sldId="362"/>
            <ac:cxnSpMk id="26" creationId="{9346384C-357B-8541-1055-A866DC037FF2}"/>
          </ac:cxnSpMkLst>
        </pc:cxnChg>
        <pc:cxnChg chg="mod">
          <ac:chgData name="Francesco Barbano" userId="0c6a8718-d045-483f-8118-2e1cb1328b9b" providerId="ADAL" clId="{0B59E851-DE8F-41D7-829E-54CC8BBEE01E}" dt="2023-07-13T07:53:48.515" v="4157" actId="1076"/>
          <ac:cxnSpMkLst>
            <pc:docMk/>
            <pc:sldMk cId="79186112" sldId="362"/>
            <ac:cxnSpMk id="31" creationId="{DAA78369-1AEB-DF17-1AA0-6B1389548488}"/>
          </ac:cxnSpMkLst>
        </pc:cxnChg>
        <pc:cxnChg chg="mod">
          <ac:chgData name="Francesco Barbano" userId="0c6a8718-d045-483f-8118-2e1cb1328b9b" providerId="ADAL" clId="{0B59E851-DE8F-41D7-829E-54CC8BBEE01E}" dt="2023-07-16T05:42:54.369" v="6343" actId="14100"/>
          <ac:cxnSpMkLst>
            <pc:docMk/>
            <pc:sldMk cId="79186112" sldId="362"/>
            <ac:cxnSpMk id="36" creationId="{DC835A21-31CE-B9F0-51F5-C61474EBEF24}"/>
          </ac:cxnSpMkLst>
        </pc:cxnChg>
      </pc:sldChg>
      <pc:sldChg chg="modSp new mod">
        <pc:chgData name="Francesco Barbano" userId="0c6a8718-d045-483f-8118-2e1cb1328b9b" providerId="ADAL" clId="{0B59E851-DE8F-41D7-829E-54CC8BBEE01E}" dt="2023-07-16T05:52:10.404" v="6544" actId="20577"/>
        <pc:sldMkLst>
          <pc:docMk/>
          <pc:sldMk cId="3641052251" sldId="363"/>
        </pc:sldMkLst>
        <pc:spChg chg="mod">
          <ac:chgData name="Francesco Barbano" userId="0c6a8718-d045-483f-8118-2e1cb1328b9b" providerId="ADAL" clId="{0B59E851-DE8F-41D7-829E-54CC8BBEE01E}" dt="2023-07-13T09:24:39.937" v="4261" actId="20577"/>
          <ac:spMkLst>
            <pc:docMk/>
            <pc:sldMk cId="3641052251" sldId="363"/>
            <ac:spMk id="2" creationId="{ED3538FF-0CC4-CB81-0480-7D1C4956AB51}"/>
          </ac:spMkLst>
        </pc:spChg>
        <pc:spChg chg="mod">
          <ac:chgData name="Francesco Barbano" userId="0c6a8718-d045-483f-8118-2e1cb1328b9b" providerId="ADAL" clId="{0B59E851-DE8F-41D7-829E-54CC8BBEE01E}" dt="2023-07-16T05:52:10.404" v="6544" actId="20577"/>
          <ac:spMkLst>
            <pc:docMk/>
            <pc:sldMk cId="3641052251" sldId="363"/>
            <ac:spMk id="3" creationId="{919EE787-BA7E-C7D5-A130-4D3D96365861}"/>
          </ac:spMkLst>
        </pc:spChg>
      </pc:sldChg>
      <pc:sldChg chg="modSp new mod">
        <pc:chgData name="Francesco Barbano" userId="0c6a8718-d045-483f-8118-2e1cb1328b9b" providerId="ADAL" clId="{0B59E851-DE8F-41D7-829E-54CC8BBEE01E}" dt="2023-07-14T14:12:10.069" v="6284" actId="20577"/>
        <pc:sldMkLst>
          <pc:docMk/>
          <pc:sldMk cId="584662795" sldId="364"/>
        </pc:sldMkLst>
        <pc:spChg chg="mod">
          <ac:chgData name="Francesco Barbano" userId="0c6a8718-d045-483f-8118-2e1cb1328b9b" providerId="ADAL" clId="{0B59E851-DE8F-41D7-829E-54CC8BBEE01E}" dt="2023-07-13T09:34:46.302" v="4788" actId="20577"/>
          <ac:spMkLst>
            <pc:docMk/>
            <pc:sldMk cId="584662795" sldId="364"/>
            <ac:spMk id="2" creationId="{940D39B5-BDA7-F35C-3B44-2D4FABBE819B}"/>
          </ac:spMkLst>
        </pc:spChg>
        <pc:spChg chg="mod">
          <ac:chgData name="Francesco Barbano" userId="0c6a8718-d045-483f-8118-2e1cb1328b9b" providerId="ADAL" clId="{0B59E851-DE8F-41D7-829E-54CC8BBEE01E}" dt="2023-07-14T14:12:10.069" v="6284" actId="20577"/>
          <ac:spMkLst>
            <pc:docMk/>
            <pc:sldMk cId="584662795" sldId="364"/>
            <ac:spMk id="3" creationId="{799B79F6-D71B-C30D-2499-23E7EF38C55A}"/>
          </ac:spMkLst>
        </pc:spChg>
      </pc:sldChg>
      <pc:sldChg chg="modSp add mod">
        <pc:chgData name="Francesco Barbano" userId="0c6a8718-d045-483f-8118-2e1cb1328b9b" providerId="ADAL" clId="{0B59E851-DE8F-41D7-829E-54CC8BBEE01E}" dt="2023-07-14T09:29:57.539" v="6088" actId="20577"/>
        <pc:sldMkLst>
          <pc:docMk/>
          <pc:sldMk cId="1736787627" sldId="365"/>
        </pc:sldMkLst>
        <pc:spChg chg="mod">
          <ac:chgData name="Francesco Barbano" userId="0c6a8718-d045-483f-8118-2e1cb1328b9b" providerId="ADAL" clId="{0B59E851-DE8F-41D7-829E-54CC8BBEE01E}" dt="2023-07-14T09:19:59.224" v="5498" actId="20577"/>
          <ac:spMkLst>
            <pc:docMk/>
            <pc:sldMk cId="1736787627" sldId="365"/>
            <ac:spMk id="2" creationId="{940D39B5-BDA7-F35C-3B44-2D4FABBE819B}"/>
          </ac:spMkLst>
        </pc:spChg>
        <pc:spChg chg="mod">
          <ac:chgData name="Francesco Barbano" userId="0c6a8718-d045-483f-8118-2e1cb1328b9b" providerId="ADAL" clId="{0B59E851-DE8F-41D7-829E-54CC8BBEE01E}" dt="2023-07-14T09:29:57.539" v="6088" actId="20577"/>
          <ac:spMkLst>
            <pc:docMk/>
            <pc:sldMk cId="1736787627" sldId="365"/>
            <ac:spMk id="3" creationId="{799B79F6-D71B-C30D-2499-23E7EF38C55A}"/>
          </ac:spMkLst>
        </pc:spChg>
      </pc:sldChg>
      <pc:sldChg chg="modSp new del mod">
        <pc:chgData name="Francesco Barbano" userId="0c6a8718-d045-483f-8118-2e1cb1328b9b" providerId="ADAL" clId="{0B59E851-DE8F-41D7-829E-54CC8BBEE01E}" dt="2023-07-14T08:40:49.674" v="5252" actId="47"/>
        <pc:sldMkLst>
          <pc:docMk/>
          <pc:sldMk cId="2390163341" sldId="365"/>
        </pc:sldMkLst>
        <pc:spChg chg="mod">
          <ac:chgData name="Francesco Barbano" userId="0c6a8718-d045-483f-8118-2e1cb1328b9b" providerId="ADAL" clId="{0B59E851-DE8F-41D7-829E-54CC8BBEE01E}" dt="2023-07-13T09:39:24.398" v="5250" actId="20577"/>
          <ac:spMkLst>
            <pc:docMk/>
            <pc:sldMk cId="2390163341" sldId="365"/>
            <ac:spMk id="2" creationId="{C239B91A-7924-BA65-E643-8E13CBE4B128}"/>
          </ac:spMkLst>
        </pc:spChg>
      </pc:sldChg>
    </pc:docChg>
  </pc:docChgLst>
  <pc:docChgLst>
    <pc:chgData name="Luigi Brogno" userId="S::luigi.brogno2@unibo.it::c9c45a5f-32c4-4efe-aa9a-66e118ebfe01" providerId="AD" clId="Web-{69417E90-1E84-6313-18C0-4BFE4567A609}"/>
    <pc:docChg chg="mod modSld">
      <pc:chgData name="Luigi Brogno" userId="S::luigi.brogno2@unibo.it::c9c45a5f-32c4-4efe-aa9a-66e118ebfe01" providerId="AD" clId="Web-{69417E90-1E84-6313-18C0-4BFE4567A609}" dt="2023-02-20T08:55:37.788" v="3"/>
      <pc:docMkLst>
        <pc:docMk/>
      </pc:docMkLst>
      <pc:sldChg chg="modSp">
        <pc:chgData name="Luigi Brogno" userId="S::luigi.brogno2@unibo.it::c9c45a5f-32c4-4efe-aa9a-66e118ebfe01" providerId="AD" clId="Web-{69417E90-1E84-6313-18C0-4BFE4567A609}" dt="2023-02-20T08:48:38.711" v="1" actId="20577"/>
        <pc:sldMkLst>
          <pc:docMk/>
          <pc:sldMk cId="3309088168" sldId="257"/>
        </pc:sldMkLst>
        <pc:spChg chg="mod">
          <ac:chgData name="Luigi Brogno" userId="S::luigi.brogno2@unibo.it::c9c45a5f-32c4-4efe-aa9a-66e118ebfe01" providerId="AD" clId="Web-{69417E90-1E84-6313-18C0-4BFE4567A609}" dt="2023-02-20T08:48:38.711" v="1" actId="20577"/>
          <ac:spMkLst>
            <pc:docMk/>
            <pc:sldMk cId="3309088168" sldId="257"/>
            <ac:spMk id="3" creationId="{6143AE5C-C2B4-AB78-F2AC-C189BDEFA6FB}"/>
          </ac:spMkLst>
        </pc:spChg>
      </pc:sldChg>
      <pc:sldChg chg="addCm">
        <pc:chgData name="Luigi Brogno" userId="S::luigi.brogno2@unibo.it::c9c45a5f-32c4-4efe-aa9a-66e118ebfe01" providerId="AD" clId="Web-{69417E90-1E84-6313-18C0-4BFE4567A609}" dt="2023-02-20T08:55:37.788" v="3"/>
        <pc:sldMkLst>
          <pc:docMk/>
          <pc:sldMk cId="1356931818" sldId="266"/>
        </pc:sldMkLst>
        <pc:extLst>
          <p:ext xmlns:p="http://schemas.openxmlformats.org/presentationml/2006/main" uri="{D6D511B9-2390-475A-947B-AFAB55BFBCF1}">
            <pc226:cmChg xmlns:pc226="http://schemas.microsoft.com/office/powerpoint/2022/06/main/command" chg="add">
              <pc226:chgData name="Luigi Brogno" userId="S::luigi.brogno2@unibo.it::c9c45a5f-32c4-4efe-aa9a-66e118ebfe01" providerId="AD" clId="Web-{69417E90-1E84-6313-18C0-4BFE4567A609}" dt="2023-02-20T08:55:37.788" v="3"/>
              <pc2:cmMkLst xmlns:pc2="http://schemas.microsoft.com/office/powerpoint/2019/9/main/command">
                <pc:docMk/>
                <pc:sldMk cId="1356931818" sldId="266"/>
                <pc2:cmMk id="{FFC01B83-7722-4B39-A3FD-CAC88ED8054D}"/>
              </pc2:cmMkLst>
            </pc226:cmChg>
          </p:ext>
        </pc:extLst>
      </pc:sldChg>
    </pc:docChg>
  </pc:docChgLst>
  <pc:docChgLst>
    <pc:chgData name="Luigi Brogno" userId="S::luigi.brogno2@unibo.it::c9c45a5f-32c4-4efe-aa9a-66e118ebfe01" providerId="AD" clId="Web-{B74AE120-E4F6-E8C2-39F5-4F8AD4E7AA2F}"/>
    <pc:docChg chg="">
      <pc:chgData name="Luigi Brogno" userId="S::luigi.brogno2@unibo.it::c9c45a5f-32c4-4efe-aa9a-66e118ebfe01" providerId="AD" clId="Web-{B74AE120-E4F6-E8C2-39F5-4F8AD4E7AA2F}" dt="2023-02-20T09:56:36.721" v="6"/>
      <pc:docMkLst>
        <pc:docMk/>
      </pc:docMkLst>
      <pc:sldChg chg="addCm modCm">
        <pc:chgData name="Luigi Brogno" userId="S::luigi.brogno2@unibo.it::c9c45a5f-32c4-4efe-aa9a-66e118ebfe01" providerId="AD" clId="Web-{B74AE120-E4F6-E8C2-39F5-4F8AD4E7AA2F}" dt="2023-02-20T09:56:36.721" v="6"/>
        <pc:sldMkLst>
          <pc:docMk/>
          <pc:sldMk cId="1775243067" sldId="265"/>
        </pc:sldMkLst>
        <pc:extLst>
          <p:ext xmlns:p="http://schemas.openxmlformats.org/presentationml/2006/main" uri="{D6D511B9-2390-475A-947B-AFAB55BFBCF1}">
            <pc226:cmChg xmlns:pc226="http://schemas.microsoft.com/office/powerpoint/2022/06/main/command" chg="add mod">
              <pc226:chgData name="Luigi Brogno" userId="S::luigi.brogno2@unibo.it::c9c45a5f-32c4-4efe-aa9a-66e118ebfe01" providerId="AD" clId="Web-{B74AE120-E4F6-E8C2-39F5-4F8AD4E7AA2F}" dt="2023-02-20T09:55:04.343" v="5"/>
              <pc2:cmMkLst xmlns:pc2="http://schemas.microsoft.com/office/powerpoint/2019/9/main/command">
                <pc:docMk/>
                <pc:sldMk cId="1775243067" sldId="265"/>
                <pc2:cmMk id="{3C2447A9-0DB5-459D-9723-A32FD22B3A62}"/>
              </pc2:cmMkLst>
            </pc226:cmChg>
            <pc226:cmChg xmlns:pc226="http://schemas.microsoft.com/office/powerpoint/2022/06/main/command" chg="">
              <pc226:chgData name="Luigi Brogno" userId="S::luigi.brogno2@unibo.it::c9c45a5f-32c4-4efe-aa9a-66e118ebfe01" providerId="AD" clId="Web-{B74AE120-E4F6-E8C2-39F5-4F8AD4E7AA2F}" dt="2023-02-20T09:56:36.721" v="6"/>
              <pc2:cmMkLst xmlns:pc2="http://schemas.microsoft.com/office/powerpoint/2019/9/main/command">
                <pc:docMk/>
                <pc:sldMk cId="1775243067" sldId="265"/>
                <pc2:cmMk id="{5D5827B6-CB2B-4AAC-AACA-9EB172D677C5}"/>
              </pc2:cmMkLst>
              <pc226:cmRplyChg chg="add">
                <pc226:chgData name="Luigi Brogno" userId="S::luigi.brogno2@unibo.it::c9c45a5f-32c4-4efe-aa9a-66e118ebfe01" providerId="AD" clId="Web-{B74AE120-E4F6-E8C2-39F5-4F8AD4E7AA2F}" dt="2023-02-20T09:56:36.721" v="6"/>
                <pc2:cmRplyMkLst xmlns:pc2="http://schemas.microsoft.com/office/powerpoint/2019/9/main/command">
                  <pc:docMk/>
                  <pc:sldMk cId="1775243067" sldId="265"/>
                  <pc2:cmMk id="{5D5827B6-CB2B-4AAC-AACA-9EB172D677C5}"/>
                  <pc2:cmRplyMk id="{8A6A42AD-9627-48BE-9BA1-5619116FD8CF}"/>
                </pc2:cmRplyMkLst>
              </pc226:cmRplyChg>
            </pc226:cmChg>
          </p:ext>
        </pc:extLst>
      </pc:sldChg>
      <pc:sldChg chg="addCm modCm">
        <pc:chgData name="Luigi Brogno" userId="S::luigi.brogno2@unibo.it::c9c45a5f-32c4-4efe-aa9a-66e118ebfe01" providerId="AD" clId="Web-{B74AE120-E4F6-E8C2-39F5-4F8AD4E7AA2F}" dt="2023-02-20T09:51:00.944" v="2"/>
        <pc:sldMkLst>
          <pc:docMk/>
          <pc:sldMk cId="4239745650" sldId="273"/>
        </pc:sldMkLst>
        <pc:extLst>
          <p:ext xmlns:p="http://schemas.openxmlformats.org/presentationml/2006/main" uri="{D6D511B9-2390-475A-947B-AFAB55BFBCF1}">
            <pc226:cmChg xmlns:pc226="http://schemas.microsoft.com/office/powerpoint/2022/06/main/command" chg="add mod">
              <pc226:chgData name="Luigi Brogno" userId="S::luigi.brogno2@unibo.it::c9c45a5f-32c4-4efe-aa9a-66e118ebfe01" providerId="AD" clId="Web-{B74AE120-E4F6-E8C2-39F5-4F8AD4E7AA2F}" dt="2023-02-20T09:50:15.115" v="1"/>
              <pc2:cmMkLst xmlns:pc2="http://schemas.microsoft.com/office/powerpoint/2019/9/main/command">
                <pc:docMk/>
                <pc:sldMk cId="4239745650" sldId="273"/>
                <pc2:cmMk id="{56A6C744-20E7-402E-8E02-0BA933A7DDC5}"/>
              </pc2:cmMkLst>
            </pc226:cmChg>
            <pc226:cmChg xmlns:pc226="http://schemas.microsoft.com/office/powerpoint/2022/06/main/command" chg="add">
              <pc226:chgData name="Luigi Brogno" userId="S::luigi.brogno2@unibo.it::c9c45a5f-32c4-4efe-aa9a-66e118ebfe01" providerId="AD" clId="Web-{B74AE120-E4F6-E8C2-39F5-4F8AD4E7AA2F}" dt="2023-02-20T09:51:00.944" v="2"/>
              <pc2:cmMkLst xmlns:pc2="http://schemas.microsoft.com/office/powerpoint/2019/9/main/command">
                <pc:docMk/>
                <pc:sldMk cId="4239745650" sldId="273"/>
                <pc2:cmMk id="{9E683E9E-C165-461D-95FE-163F199C238A}"/>
              </pc2:cmMkLst>
            </pc226:cmChg>
          </p:ext>
        </pc:extLst>
      </pc:sldChg>
      <pc:sldChg chg="addCm">
        <pc:chgData name="Luigi Brogno" userId="S::luigi.brogno2@unibo.it::c9c45a5f-32c4-4efe-aa9a-66e118ebfe01" providerId="AD" clId="Web-{B74AE120-E4F6-E8C2-39F5-4F8AD4E7AA2F}" dt="2023-02-20T09:52:08.431" v="3"/>
        <pc:sldMkLst>
          <pc:docMk/>
          <pc:sldMk cId="194896701" sldId="274"/>
        </pc:sldMkLst>
        <pc:extLst>
          <p:ext xmlns:p="http://schemas.openxmlformats.org/presentationml/2006/main" uri="{D6D511B9-2390-475A-947B-AFAB55BFBCF1}">
            <pc226:cmChg xmlns:pc226="http://schemas.microsoft.com/office/powerpoint/2022/06/main/command" chg="add">
              <pc226:chgData name="Luigi Brogno" userId="S::luigi.brogno2@unibo.it::c9c45a5f-32c4-4efe-aa9a-66e118ebfe01" providerId="AD" clId="Web-{B74AE120-E4F6-E8C2-39F5-4F8AD4E7AA2F}" dt="2023-02-20T09:52:08.431" v="3"/>
              <pc2:cmMkLst xmlns:pc2="http://schemas.microsoft.com/office/powerpoint/2019/9/main/command">
                <pc:docMk/>
                <pc:sldMk cId="194896701" sldId="274"/>
                <pc2:cmMk id="{0FFCCA4E-55CD-4218-B63B-C92E43E4A0F8}"/>
              </pc2:cmMkLst>
            </pc226:cmChg>
          </p:ext>
        </pc:extLst>
      </pc:sldChg>
    </pc:docChg>
  </pc:docChgLst>
  <pc:docChgLst>
    <pc:chgData name="Erika Brattich" userId="daf21c3f-aa97-484e-9f2e-e07c01c74724" providerId="ADAL" clId="{2A12A12B-E0D9-436A-95D0-FDC70051BBB3}"/>
    <pc:docChg chg="modSld">
      <pc:chgData name="Erika Brattich" userId="daf21c3f-aa97-484e-9f2e-e07c01c74724" providerId="ADAL" clId="{2A12A12B-E0D9-436A-95D0-FDC70051BBB3}" dt="2023-07-15T12:42:54.605" v="56" actId="20577"/>
      <pc:docMkLst>
        <pc:docMk/>
      </pc:docMkLst>
      <pc:sldChg chg="modSp mod">
        <pc:chgData name="Erika Brattich" userId="daf21c3f-aa97-484e-9f2e-e07c01c74724" providerId="ADAL" clId="{2A12A12B-E0D9-436A-95D0-FDC70051BBB3}" dt="2023-07-12T10:19:42.168" v="0" actId="20577"/>
        <pc:sldMkLst>
          <pc:docMk/>
          <pc:sldMk cId="109857222" sldId="256"/>
        </pc:sldMkLst>
        <pc:spChg chg="mod">
          <ac:chgData name="Erika Brattich" userId="daf21c3f-aa97-484e-9f2e-e07c01c74724" providerId="ADAL" clId="{2A12A12B-E0D9-436A-95D0-FDC70051BBB3}" dt="2023-07-12T10:19:42.168" v="0" actId="20577"/>
          <ac:spMkLst>
            <pc:docMk/>
            <pc:sldMk cId="109857222" sldId="256"/>
            <ac:spMk id="3" creationId="{00000000-0000-0000-0000-000000000000}"/>
          </ac:spMkLst>
        </pc:spChg>
      </pc:sldChg>
      <pc:sldChg chg="modSp mod">
        <pc:chgData name="Erika Brattich" userId="daf21c3f-aa97-484e-9f2e-e07c01c74724" providerId="ADAL" clId="{2A12A12B-E0D9-436A-95D0-FDC70051BBB3}" dt="2023-07-15T12:42:38.623" v="51" actId="20577"/>
        <pc:sldMkLst>
          <pc:docMk/>
          <pc:sldMk cId="1775243067" sldId="265"/>
        </pc:sldMkLst>
        <pc:spChg chg="mod">
          <ac:chgData name="Erika Brattich" userId="daf21c3f-aa97-484e-9f2e-e07c01c74724" providerId="ADAL" clId="{2A12A12B-E0D9-436A-95D0-FDC70051BBB3}" dt="2023-07-15T12:42:38.623" v="51" actId="20577"/>
          <ac:spMkLst>
            <pc:docMk/>
            <pc:sldMk cId="1775243067" sldId="265"/>
            <ac:spMk id="3" creationId="{EE8B2355-5897-B866-D63D-F5B5A77FD980}"/>
          </ac:spMkLst>
        </pc:spChg>
      </pc:sldChg>
      <pc:sldChg chg="modSp mod">
        <pc:chgData name="Erika Brattich" userId="daf21c3f-aa97-484e-9f2e-e07c01c74724" providerId="ADAL" clId="{2A12A12B-E0D9-436A-95D0-FDC70051BBB3}" dt="2023-07-15T12:42:54.605" v="56" actId="20577"/>
        <pc:sldMkLst>
          <pc:docMk/>
          <pc:sldMk cId="4145591979" sldId="272"/>
        </pc:sldMkLst>
        <pc:spChg chg="mod">
          <ac:chgData name="Erika Brattich" userId="daf21c3f-aa97-484e-9f2e-e07c01c74724" providerId="ADAL" clId="{2A12A12B-E0D9-436A-95D0-FDC70051BBB3}" dt="2023-07-15T12:42:54.605" v="56" actId="20577"/>
          <ac:spMkLst>
            <pc:docMk/>
            <pc:sldMk cId="4145591979" sldId="272"/>
            <ac:spMk id="3" creationId="{C3F8DAB8-BF0A-306B-D7EA-CB4B05564152}"/>
          </ac:spMkLst>
        </pc:spChg>
      </pc:sldChg>
      <pc:sldChg chg="modSp mod">
        <pc:chgData name="Erika Brattich" userId="daf21c3f-aa97-484e-9f2e-e07c01c74724" providerId="ADAL" clId="{2A12A12B-E0D9-436A-95D0-FDC70051BBB3}" dt="2023-07-12T10:28:51.174" v="24" actId="20577"/>
        <pc:sldMkLst>
          <pc:docMk/>
          <pc:sldMk cId="4239745650" sldId="273"/>
        </pc:sldMkLst>
        <pc:spChg chg="mod">
          <ac:chgData name="Erika Brattich" userId="daf21c3f-aa97-484e-9f2e-e07c01c74724" providerId="ADAL" clId="{2A12A12B-E0D9-436A-95D0-FDC70051BBB3}" dt="2023-07-12T10:28:51.174" v="24" actId="20577"/>
          <ac:spMkLst>
            <pc:docMk/>
            <pc:sldMk cId="4239745650" sldId="273"/>
            <ac:spMk id="3" creationId="{786E56E8-9BFB-A048-0C5F-DD9EB882E9DB}"/>
          </ac:spMkLst>
        </pc:spChg>
      </pc:sldChg>
      <pc:sldChg chg="modSp mod">
        <pc:chgData name="Erika Brattich" userId="daf21c3f-aa97-484e-9f2e-e07c01c74724" providerId="ADAL" clId="{2A12A12B-E0D9-436A-95D0-FDC70051BBB3}" dt="2023-07-12T10:25:32.398" v="17" actId="20577"/>
        <pc:sldMkLst>
          <pc:docMk/>
          <pc:sldMk cId="2336306162" sldId="275"/>
        </pc:sldMkLst>
        <pc:spChg chg="mod">
          <ac:chgData name="Erika Brattich" userId="daf21c3f-aa97-484e-9f2e-e07c01c74724" providerId="ADAL" clId="{2A12A12B-E0D9-436A-95D0-FDC70051BBB3}" dt="2023-07-12T10:25:32.398" v="17" actId="20577"/>
          <ac:spMkLst>
            <pc:docMk/>
            <pc:sldMk cId="2336306162" sldId="275"/>
            <ac:spMk id="3" creationId="{7B18C3F6-5F3C-6717-91C9-6C0F6DE1771A}"/>
          </ac:spMkLst>
        </pc:spChg>
      </pc:sldChg>
      <pc:sldChg chg="modSp mod">
        <pc:chgData name="Erika Brattich" userId="daf21c3f-aa97-484e-9f2e-e07c01c74724" providerId="ADAL" clId="{2A12A12B-E0D9-436A-95D0-FDC70051BBB3}" dt="2023-07-12T10:29:10.714" v="34" actId="20577"/>
        <pc:sldMkLst>
          <pc:docMk/>
          <pc:sldMk cId="443526758" sldId="281"/>
        </pc:sldMkLst>
        <pc:spChg chg="mod">
          <ac:chgData name="Erika Brattich" userId="daf21c3f-aa97-484e-9f2e-e07c01c74724" providerId="ADAL" clId="{2A12A12B-E0D9-436A-95D0-FDC70051BBB3}" dt="2023-07-12T10:29:10.714" v="34" actId="20577"/>
          <ac:spMkLst>
            <pc:docMk/>
            <pc:sldMk cId="443526758" sldId="281"/>
            <ac:spMk id="32" creationId="{80D0FDE9-2A8A-B587-2FAD-D6282E83C5E1}"/>
          </ac:spMkLst>
        </pc:spChg>
      </pc:sldChg>
      <pc:sldChg chg="modSp mod">
        <pc:chgData name="Erika Brattich" userId="daf21c3f-aa97-484e-9f2e-e07c01c74724" providerId="ADAL" clId="{2A12A12B-E0D9-436A-95D0-FDC70051BBB3}" dt="2023-07-12T10:29:24.392" v="39" actId="20577"/>
        <pc:sldMkLst>
          <pc:docMk/>
          <pc:sldMk cId="1037163191" sldId="282"/>
        </pc:sldMkLst>
        <pc:spChg chg="mod">
          <ac:chgData name="Erika Brattich" userId="daf21c3f-aa97-484e-9f2e-e07c01c74724" providerId="ADAL" clId="{2A12A12B-E0D9-436A-95D0-FDC70051BBB3}" dt="2023-07-12T10:29:24.392" v="39" actId="20577"/>
          <ac:spMkLst>
            <pc:docMk/>
            <pc:sldMk cId="1037163191" sldId="282"/>
            <ac:spMk id="3" creationId="{5EB78B77-ED85-59F1-0380-EDE0CDB83E48}"/>
          </ac:spMkLst>
        </pc:spChg>
      </pc:sldChg>
      <pc:sldChg chg="modSp mod">
        <pc:chgData name="Erika Brattich" userId="daf21c3f-aa97-484e-9f2e-e07c01c74724" providerId="ADAL" clId="{2A12A12B-E0D9-436A-95D0-FDC70051BBB3}" dt="2023-07-15T12:37:02.009" v="44" actId="20577"/>
        <pc:sldMkLst>
          <pc:docMk/>
          <pc:sldMk cId="4135050142" sldId="298"/>
        </pc:sldMkLst>
        <pc:spChg chg="mod">
          <ac:chgData name="Erika Brattich" userId="daf21c3f-aa97-484e-9f2e-e07c01c74724" providerId="ADAL" clId="{2A12A12B-E0D9-436A-95D0-FDC70051BBB3}" dt="2023-07-15T12:36:36.833" v="41" actId="20577"/>
          <ac:spMkLst>
            <pc:docMk/>
            <pc:sldMk cId="4135050142" sldId="298"/>
            <ac:spMk id="9" creationId="{2DD6DC44-EE2E-22EE-98BE-3FA3932E2CA9}"/>
          </ac:spMkLst>
        </pc:spChg>
        <pc:spChg chg="mod">
          <ac:chgData name="Erika Brattich" userId="daf21c3f-aa97-484e-9f2e-e07c01c74724" providerId="ADAL" clId="{2A12A12B-E0D9-436A-95D0-FDC70051BBB3}" dt="2023-07-15T12:37:02.009" v="44" actId="20577"/>
          <ac:spMkLst>
            <pc:docMk/>
            <pc:sldMk cId="4135050142" sldId="298"/>
            <ac:spMk id="11" creationId="{0BF6D6A9-34DA-7508-7CFB-EEA700C6FDAA}"/>
          </ac:spMkLst>
        </pc:spChg>
      </pc:sldChg>
      <pc:sldChg chg="modSp mod">
        <pc:chgData name="Erika Brattich" userId="daf21c3f-aa97-484e-9f2e-e07c01c74724" providerId="ADAL" clId="{2A12A12B-E0D9-436A-95D0-FDC70051BBB3}" dt="2023-07-12T10:21:43.866" v="9" actId="20577"/>
        <pc:sldMkLst>
          <pc:docMk/>
          <pc:sldMk cId="3940407028" sldId="308"/>
        </pc:sldMkLst>
        <pc:spChg chg="mod">
          <ac:chgData name="Erika Brattich" userId="daf21c3f-aa97-484e-9f2e-e07c01c74724" providerId="ADAL" clId="{2A12A12B-E0D9-436A-95D0-FDC70051BBB3}" dt="2023-07-12T10:21:43.866" v="9" actId="20577"/>
          <ac:spMkLst>
            <pc:docMk/>
            <pc:sldMk cId="3940407028" sldId="308"/>
            <ac:spMk id="7" creationId="{5DD49606-D243-E4D4-6E31-C2A449751B7A}"/>
          </ac:spMkLst>
        </pc:spChg>
      </pc:sldChg>
      <pc:sldChg chg="modSp mod">
        <pc:chgData name="Erika Brattich" userId="daf21c3f-aa97-484e-9f2e-e07c01c74724" providerId="ADAL" clId="{2A12A12B-E0D9-436A-95D0-FDC70051BBB3}" dt="2023-07-12T10:19:58.422" v="1" actId="20577"/>
        <pc:sldMkLst>
          <pc:docMk/>
          <pc:sldMk cId="2283027366" sldId="309"/>
        </pc:sldMkLst>
        <pc:spChg chg="mod">
          <ac:chgData name="Erika Brattich" userId="daf21c3f-aa97-484e-9f2e-e07c01c74724" providerId="ADAL" clId="{2A12A12B-E0D9-436A-95D0-FDC70051BBB3}" dt="2023-07-12T10:19:58.422" v="1" actId="20577"/>
          <ac:spMkLst>
            <pc:docMk/>
            <pc:sldMk cId="2283027366" sldId="309"/>
            <ac:spMk id="11" creationId="{0BF6D6A9-34DA-7508-7CFB-EEA700C6FDAA}"/>
          </ac:spMkLst>
        </pc:spChg>
      </pc:sldChg>
    </pc:docChg>
  </pc:docChgLst>
  <pc:docChgLst>
    <pc:chgData name="Luigi Brogno" userId="S::luigi.brogno2@unibo.it::c9c45a5f-32c4-4efe-aa9a-66e118ebfe01" providerId="AD" clId="Web-{7A493FB1-3387-7B37-2AAA-A1BB374095B3}"/>
    <pc:docChg chg="addSld modSld sldOrd">
      <pc:chgData name="Luigi Brogno" userId="S::luigi.brogno2@unibo.it::c9c45a5f-32c4-4efe-aa9a-66e118ebfe01" providerId="AD" clId="Web-{7A493FB1-3387-7B37-2AAA-A1BB374095B3}" dt="2023-07-15T22:43:50.858" v="251" actId="20577"/>
      <pc:docMkLst>
        <pc:docMk/>
      </pc:docMkLst>
      <pc:sldChg chg="ord">
        <pc:chgData name="Luigi Brogno" userId="S::luigi.brogno2@unibo.it::c9c45a5f-32c4-4efe-aa9a-66e118ebfe01" providerId="AD" clId="Web-{7A493FB1-3387-7B37-2AAA-A1BB374095B3}" dt="2023-07-15T22:37:22.343" v="215"/>
        <pc:sldMkLst>
          <pc:docMk/>
          <pc:sldMk cId="109857222" sldId="256"/>
        </pc:sldMkLst>
      </pc:sldChg>
      <pc:sldChg chg="modSp">
        <pc:chgData name="Luigi Brogno" userId="S::luigi.brogno2@unibo.it::c9c45a5f-32c4-4efe-aa9a-66e118ebfe01" providerId="AD" clId="Web-{7A493FB1-3387-7B37-2AAA-A1BB374095B3}" dt="2023-07-15T22:38:52.972" v="217" actId="1076"/>
        <pc:sldMkLst>
          <pc:docMk/>
          <pc:sldMk cId="4055731135" sldId="337"/>
        </pc:sldMkLst>
        <pc:spChg chg="mod">
          <ac:chgData name="Luigi Brogno" userId="S::luigi.brogno2@unibo.it::c9c45a5f-32c4-4efe-aa9a-66e118ebfe01" providerId="AD" clId="Web-{7A493FB1-3387-7B37-2AAA-A1BB374095B3}" dt="2023-07-15T22:38:52.972" v="217" actId="1076"/>
          <ac:spMkLst>
            <pc:docMk/>
            <pc:sldMk cId="4055731135" sldId="337"/>
            <ac:spMk id="3" creationId="{1B6DD301-F300-2111-58CC-CE1F6F53059D}"/>
          </ac:spMkLst>
        </pc:spChg>
      </pc:sldChg>
      <pc:sldChg chg="addSp delSp modSp add mod replId modShow">
        <pc:chgData name="Luigi Brogno" userId="S::luigi.brogno2@unibo.it::c9c45a5f-32c4-4efe-aa9a-66e118ebfe01" providerId="AD" clId="Web-{7A493FB1-3387-7B37-2AAA-A1BB374095B3}" dt="2023-07-15T22:33:42.866" v="189"/>
        <pc:sldMkLst>
          <pc:docMk/>
          <pc:sldMk cId="3580851119" sldId="366"/>
        </pc:sldMkLst>
        <pc:spChg chg="mod">
          <ac:chgData name="Luigi Brogno" userId="S::luigi.brogno2@unibo.it::c9c45a5f-32c4-4efe-aa9a-66e118ebfe01" providerId="AD" clId="Web-{7A493FB1-3387-7B37-2AAA-A1BB374095B3}" dt="2023-07-15T22:30:43.438" v="131" actId="1076"/>
          <ac:spMkLst>
            <pc:docMk/>
            <pc:sldMk cId="3580851119" sldId="366"/>
            <ac:spMk id="2" creationId="{940D39B5-BDA7-F35C-3B44-2D4FABBE819B}"/>
          </ac:spMkLst>
        </pc:spChg>
        <pc:spChg chg="del">
          <ac:chgData name="Luigi Brogno" userId="S::luigi.brogno2@unibo.it::c9c45a5f-32c4-4efe-aa9a-66e118ebfe01" providerId="AD" clId="Web-{7A493FB1-3387-7B37-2AAA-A1BB374095B3}" dt="2023-07-15T22:07:17.593" v="1"/>
          <ac:spMkLst>
            <pc:docMk/>
            <pc:sldMk cId="3580851119" sldId="366"/>
            <ac:spMk id="3" creationId="{799B79F6-D71B-C30D-2499-23E7EF38C55A}"/>
          </ac:spMkLst>
        </pc:spChg>
        <pc:spChg chg="add del mod">
          <ac:chgData name="Luigi Brogno" userId="S::luigi.brogno2@unibo.it::c9c45a5f-32c4-4efe-aa9a-66e118ebfe01" providerId="AD" clId="Web-{7A493FB1-3387-7B37-2AAA-A1BB374095B3}" dt="2023-07-15T22:08:29.534" v="10"/>
          <ac:spMkLst>
            <pc:docMk/>
            <pc:sldMk cId="3580851119" sldId="366"/>
            <ac:spMk id="5" creationId="{E8569E88-653B-EE39-0763-7ED0AF4683BE}"/>
          </ac:spMkLst>
        </pc:spChg>
        <pc:spChg chg="add mod">
          <ac:chgData name="Luigi Brogno" userId="S::luigi.brogno2@unibo.it::c9c45a5f-32c4-4efe-aa9a-66e118ebfe01" providerId="AD" clId="Web-{7A493FB1-3387-7B37-2AAA-A1BB374095B3}" dt="2023-07-15T22:33:42.524" v="184" actId="1076"/>
          <ac:spMkLst>
            <pc:docMk/>
            <pc:sldMk cId="3580851119" sldId="366"/>
            <ac:spMk id="10" creationId="{E978DBEE-894A-0F8C-6657-36F5F96F42CA}"/>
          </ac:spMkLst>
        </pc:spChg>
        <pc:spChg chg="add mod">
          <ac:chgData name="Luigi Brogno" userId="S::luigi.brogno2@unibo.it::c9c45a5f-32c4-4efe-aa9a-66e118ebfe01" providerId="AD" clId="Web-{7A493FB1-3387-7B37-2AAA-A1BB374095B3}" dt="2023-07-15T22:33:42.554" v="185" actId="1076"/>
          <ac:spMkLst>
            <pc:docMk/>
            <pc:sldMk cId="3580851119" sldId="366"/>
            <ac:spMk id="11" creationId="{F85A10BD-C4C6-EE1F-A297-564B0424CDFF}"/>
          </ac:spMkLst>
        </pc:spChg>
        <pc:spChg chg="add mod">
          <ac:chgData name="Luigi Brogno" userId="S::luigi.brogno2@unibo.it::c9c45a5f-32c4-4efe-aa9a-66e118ebfe01" providerId="AD" clId="Web-{7A493FB1-3387-7B37-2AAA-A1BB374095B3}" dt="2023-07-15T22:33:42.585" v="186" actId="1076"/>
          <ac:spMkLst>
            <pc:docMk/>
            <pc:sldMk cId="3580851119" sldId="366"/>
            <ac:spMk id="12" creationId="{DC82B137-4B83-AE56-D52D-44F1658AD3A1}"/>
          </ac:spMkLst>
        </pc:spChg>
        <pc:spChg chg="add mod">
          <ac:chgData name="Luigi Brogno" userId="S::luigi.brogno2@unibo.it::c9c45a5f-32c4-4efe-aa9a-66e118ebfe01" providerId="AD" clId="Web-{7A493FB1-3387-7B37-2AAA-A1BB374095B3}" dt="2023-07-15T22:33:42.632" v="187" actId="1076"/>
          <ac:spMkLst>
            <pc:docMk/>
            <pc:sldMk cId="3580851119" sldId="366"/>
            <ac:spMk id="13" creationId="{01DDEA11-CD16-2D77-575F-9376E48BD6B8}"/>
          </ac:spMkLst>
        </pc:spChg>
        <pc:spChg chg="add mod">
          <ac:chgData name="Luigi Brogno" userId="S::luigi.brogno2@unibo.it::c9c45a5f-32c4-4efe-aa9a-66e118ebfe01" providerId="AD" clId="Web-{7A493FB1-3387-7B37-2AAA-A1BB374095B3}" dt="2023-07-15T22:33:42.679" v="188" actId="1076"/>
          <ac:spMkLst>
            <pc:docMk/>
            <pc:sldMk cId="3580851119" sldId="366"/>
            <ac:spMk id="15" creationId="{B4D64952-7BAF-41C2-8746-CA7D9A1BC4D8}"/>
          </ac:spMkLst>
        </pc:spChg>
        <pc:picChg chg="add mod ord">
          <ac:chgData name="Luigi Brogno" userId="S::luigi.brogno2@unibo.it::c9c45a5f-32c4-4efe-aa9a-66e118ebfe01" providerId="AD" clId="Web-{7A493FB1-3387-7B37-2AAA-A1BB374095B3}" dt="2023-07-15T22:33:42.382" v="180" actId="1076"/>
          <ac:picMkLst>
            <pc:docMk/>
            <pc:sldMk cId="3580851119" sldId="366"/>
            <ac:picMk id="6" creationId="{395BE6E8-3484-9D65-854E-EAB178736557}"/>
          </ac:picMkLst>
        </pc:picChg>
        <pc:cxnChg chg="add mod">
          <ac:chgData name="Luigi Brogno" userId="S::luigi.brogno2@unibo.it::c9c45a5f-32c4-4efe-aa9a-66e118ebfe01" providerId="AD" clId="Web-{7A493FB1-3387-7B37-2AAA-A1BB374095B3}" dt="2023-07-15T22:33:42.414" v="181" actId="1076"/>
          <ac:cxnSpMkLst>
            <pc:docMk/>
            <pc:sldMk cId="3580851119" sldId="366"/>
            <ac:cxnSpMk id="7" creationId="{3D2AE384-4E2F-A565-338D-8C4690F594D5}"/>
          </ac:cxnSpMkLst>
        </pc:cxnChg>
        <pc:cxnChg chg="add mod">
          <ac:chgData name="Luigi Brogno" userId="S::luigi.brogno2@unibo.it::c9c45a5f-32c4-4efe-aa9a-66e118ebfe01" providerId="AD" clId="Web-{7A493FB1-3387-7B37-2AAA-A1BB374095B3}" dt="2023-07-15T22:33:42.445" v="182" actId="1076"/>
          <ac:cxnSpMkLst>
            <pc:docMk/>
            <pc:sldMk cId="3580851119" sldId="366"/>
            <ac:cxnSpMk id="8" creationId="{ECEFE472-3B65-E0D5-1C24-565A858F3A41}"/>
          </ac:cxnSpMkLst>
        </pc:cxnChg>
        <pc:cxnChg chg="add mod">
          <ac:chgData name="Luigi Brogno" userId="S::luigi.brogno2@unibo.it::c9c45a5f-32c4-4efe-aa9a-66e118ebfe01" providerId="AD" clId="Web-{7A493FB1-3387-7B37-2AAA-A1BB374095B3}" dt="2023-07-15T22:33:42.476" v="183" actId="1076"/>
          <ac:cxnSpMkLst>
            <pc:docMk/>
            <pc:sldMk cId="3580851119" sldId="366"/>
            <ac:cxnSpMk id="9" creationId="{FDC84E23-B786-8AF1-B503-79FA65A01F62}"/>
          </ac:cxnSpMkLst>
        </pc:cxnChg>
      </pc:sldChg>
      <pc:sldChg chg="modSp add replId">
        <pc:chgData name="Luigi Brogno" userId="S::luigi.brogno2@unibo.it::c9c45a5f-32c4-4efe-aa9a-66e118ebfe01" providerId="AD" clId="Web-{7A493FB1-3387-7B37-2AAA-A1BB374095B3}" dt="2023-07-15T22:43:50.858" v="251" actId="20577"/>
        <pc:sldMkLst>
          <pc:docMk/>
          <pc:sldMk cId="239277125" sldId="367"/>
        </pc:sldMkLst>
        <pc:spChg chg="mod">
          <ac:chgData name="Luigi Brogno" userId="S::luigi.brogno2@unibo.it::c9c45a5f-32c4-4efe-aa9a-66e118ebfe01" providerId="AD" clId="Web-{7A493FB1-3387-7B37-2AAA-A1BB374095B3}" dt="2023-07-15T22:34:22.962" v="200" actId="20577"/>
          <ac:spMkLst>
            <pc:docMk/>
            <pc:sldMk cId="239277125" sldId="367"/>
            <ac:spMk id="2" creationId="{940D39B5-BDA7-F35C-3B44-2D4FABBE819B}"/>
          </ac:spMkLst>
        </pc:spChg>
        <pc:spChg chg="mod">
          <ac:chgData name="Luigi Brogno" userId="S::luigi.brogno2@unibo.it::c9c45a5f-32c4-4efe-aa9a-66e118ebfe01" providerId="AD" clId="Web-{7A493FB1-3387-7B37-2AAA-A1BB374095B3}" dt="2023-07-15T22:43:50.858" v="251" actId="20577"/>
          <ac:spMkLst>
            <pc:docMk/>
            <pc:sldMk cId="239277125" sldId="367"/>
            <ac:spMk id="15" creationId="{B4D64952-7BAF-41C2-8746-CA7D9A1BC4D8}"/>
          </ac:spMkLst>
        </pc:spChg>
      </pc:sldChg>
    </pc:docChg>
  </pc:docChgLst>
  <pc:docChgLst>
    <pc:chgData name="Francesco Barbano" userId="S::francesco.barbano3@unibo.it::0c6a8718-d045-483f-8118-2e1cb1328b9b" providerId="AD" clId="Web-{7BBB91CC-2324-96A7-F116-9A6D28BA1E4C}"/>
    <pc:docChg chg="addSld delSld modSld">
      <pc:chgData name="Francesco Barbano" userId="S::francesco.barbano3@unibo.it::0c6a8718-d045-483f-8118-2e1cb1328b9b" providerId="AD" clId="Web-{7BBB91CC-2324-96A7-F116-9A6D28BA1E4C}" dt="2023-01-17T07:22:10.621" v="27" actId="20577"/>
      <pc:docMkLst>
        <pc:docMk/>
      </pc:docMkLst>
      <pc:sldChg chg="modSp">
        <pc:chgData name="Francesco Barbano" userId="S::francesco.barbano3@unibo.it::0c6a8718-d045-483f-8118-2e1cb1328b9b" providerId="AD" clId="Web-{7BBB91CC-2324-96A7-F116-9A6D28BA1E4C}" dt="2023-01-17T07:22:10.621" v="27" actId="20577"/>
        <pc:sldMkLst>
          <pc:docMk/>
          <pc:sldMk cId="3205628861" sldId="280"/>
        </pc:sldMkLst>
        <pc:spChg chg="mod">
          <ac:chgData name="Francesco Barbano" userId="S::francesco.barbano3@unibo.it::0c6a8718-d045-483f-8118-2e1cb1328b9b" providerId="AD" clId="Web-{7BBB91CC-2324-96A7-F116-9A6D28BA1E4C}" dt="2023-01-17T07:22:10.621" v="27" actId="20577"/>
          <ac:spMkLst>
            <pc:docMk/>
            <pc:sldMk cId="3205628861" sldId="280"/>
            <ac:spMk id="3" creationId="{1B689BFD-1486-CED4-33B5-BB62C9469584}"/>
          </ac:spMkLst>
        </pc:spChg>
      </pc:sldChg>
      <pc:sldChg chg="new del">
        <pc:chgData name="Francesco Barbano" userId="S::francesco.barbano3@unibo.it::0c6a8718-d045-483f-8118-2e1cb1328b9b" providerId="AD" clId="Web-{7BBB91CC-2324-96A7-F116-9A6D28BA1E4C}" dt="2023-01-17T07:21:44.073" v="1"/>
        <pc:sldMkLst>
          <pc:docMk/>
          <pc:sldMk cId="3372991085" sldId="2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E40D73-8C0A-4B6D-BC86-B0D4D21EF792}" type="datetimeFigureOut">
              <a:rPr lang="en-GB" smtClean="0"/>
              <a:t>14/07/2023</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2B20E2-A020-4EFA-B3B9-4BDE259EF181}" type="slidenum">
              <a:rPr lang="en-GB" smtClean="0"/>
              <a:t>‹N›</a:t>
            </a:fld>
            <a:endParaRPr lang="en-GB"/>
          </a:p>
        </p:txBody>
      </p:sp>
    </p:spTree>
    <p:extLst>
      <p:ext uri="{BB962C8B-B14F-4D97-AF65-F5344CB8AC3E}">
        <p14:creationId xmlns:p14="http://schemas.microsoft.com/office/powerpoint/2010/main" val="2163137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DC2B20E2-A020-4EFA-B3B9-4BDE259EF181}" type="slidenum">
              <a:rPr lang="en-GB" smtClean="0"/>
              <a:t>10</a:t>
            </a:fld>
            <a:endParaRPr lang="en-GB"/>
          </a:p>
        </p:txBody>
      </p:sp>
    </p:spTree>
    <p:extLst>
      <p:ext uri="{BB962C8B-B14F-4D97-AF65-F5344CB8AC3E}">
        <p14:creationId xmlns:p14="http://schemas.microsoft.com/office/powerpoint/2010/main" val="2269142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dirty="0" err="1"/>
              <a:t>Kirckhoff</a:t>
            </a:r>
            <a:r>
              <a:rPr lang="it-IT" dirty="0"/>
              <a:t> </a:t>
            </a:r>
            <a:r>
              <a:rPr lang="it-IT" dirty="0" err="1"/>
              <a:t>law</a:t>
            </a:r>
            <a:r>
              <a:rPr lang="it-IT" dirty="0"/>
              <a:t> </a:t>
            </a:r>
            <a:r>
              <a:rPr lang="it-IT" dirty="0" err="1"/>
              <a:t>holds</a:t>
            </a:r>
            <a:r>
              <a:rPr lang="it-IT" dirty="0"/>
              <a:t> </a:t>
            </a:r>
            <a:r>
              <a:rPr lang="it-IT" dirty="0" err="1"/>
              <a:t>at</a:t>
            </a:r>
            <a:r>
              <a:rPr lang="it-IT" dirty="0"/>
              <a:t> </a:t>
            </a:r>
            <a:r>
              <a:rPr lang="it-IT" dirty="0" err="1"/>
              <a:t>each</a:t>
            </a:r>
            <a:r>
              <a:rPr lang="it-IT" dirty="0"/>
              <a:t> </a:t>
            </a:r>
            <a:r>
              <a:rPr lang="it-IT" dirty="0" err="1"/>
              <a:t>wavelength</a:t>
            </a:r>
            <a:r>
              <a:rPr lang="it-IT" dirty="0"/>
              <a:t> so </a:t>
            </a:r>
            <a:r>
              <a:rPr lang="it-IT" dirty="0" err="1"/>
              <a:t>that</a:t>
            </a:r>
            <a:r>
              <a:rPr lang="it-IT" dirty="0"/>
              <a:t> </a:t>
            </a:r>
            <a:r>
              <a:rPr lang="it-IT" dirty="0" err="1"/>
              <a:t>alpha_lambda</a:t>
            </a:r>
            <a:r>
              <a:rPr lang="it-IT" dirty="0"/>
              <a:t>=</a:t>
            </a:r>
            <a:r>
              <a:rPr lang="it-IT" dirty="0" err="1"/>
              <a:t>epsilon_lambda</a:t>
            </a:r>
            <a:endParaRPr lang="it-IT" dirty="0"/>
          </a:p>
        </p:txBody>
      </p:sp>
      <p:sp>
        <p:nvSpPr>
          <p:cNvPr id="4" name="Segnaposto numero diapositiva 3"/>
          <p:cNvSpPr>
            <a:spLocks noGrp="1"/>
          </p:cNvSpPr>
          <p:nvPr>
            <p:ph type="sldNum" sz="quarter" idx="5"/>
          </p:nvPr>
        </p:nvSpPr>
        <p:spPr/>
        <p:txBody>
          <a:bodyPr/>
          <a:lstStyle/>
          <a:p>
            <a:fld id="{66A8C6FA-B782-4AC4-BA87-CFCB12ABBA38}" type="slidenum">
              <a:rPr lang="en-GB" smtClean="0"/>
              <a:t>40</a:t>
            </a:fld>
            <a:endParaRPr lang="en-GB"/>
          </a:p>
        </p:txBody>
      </p:sp>
    </p:spTree>
    <p:extLst>
      <p:ext uri="{BB962C8B-B14F-4D97-AF65-F5344CB8AC3E}">
        <p14:creationId xmlns:p14="http://schemas.microsoft.com/office/powerpoint/2010/main" val="1386776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dirty="0"/>
              <a:t>Under most conditions, radiation heats the surface and latent and sensible heat fluxes cool it, so that the radiative, latent, and sensible heat flux terms in (4.1) and (4.2) are most often positive.</a:t>
            </a:r>
          </a:p>
          <a:p>
            <a:pPr algn="l"/>
            <a:endParaRPr lang="en-US" dirty="0"/>
          </a:p>
          <a:p>
            <a:pPr algn="l"/>
            <a:r>
              <a:rPr lang="en-US" dirty="0"/>
              <a:t>The physical meaning of (4.1) is that the storage of energy below the surface is equal to the net radiative input minus the heat lost from the surface by evaporation, sensible heat flux, and horizontal heat transport to other latitudes or longitudes. In constructing (4.1) we have left out a multitude of other terms that can be important locally or for brief periods. These terms include the following: </a:t>
            </a:r>
          </a:p>
          <a:p>
            <a:pPr marL="171450" indent="-171450" algn="l">
              <a:buFont typeface="Arial" panose="020B0604020202020204" pitchFamily="34" charset="0"/>
              <a:buChar char="•"/>
            </a:pPr>
            <a:r>
              <a:rPr lang="en-US" dirty="0"/>
              <a:t>The latent heat of fusion required for melting ice and snow in spring may require 10% of the radiative imbalance for limited periods. </a:t>
            </a:r>
          </a:p>
          <a:p>
            <a:pPr marL="171450" indent="-171450" algn="l">
              <a:buFont typeface="Arial" panose="020B0604020202020204" pitchFamily="34" charset="0"/>
              <a:buChar char="•"/>
            </a:pPr>
            <a:r>
              <a:rPr lang="en-US" dirty="0"/>
              <a:t>Conversion of the kinetic energy of winds and waves to thermal energy is generally small.</a:t>
            </a:r>
          </a:p>
          <a:p>
            <a:pPr marL="171450" indent="-171450" algn="l">
              <a:buFont typeface="Arial" panose="020B0604020202020204" pitchFamily="34" charset="0"/>
              <a:buChar char="•"/>
            </a:pPr>
            <a:r>
              <a:rPr lang="en-US" dirty="0"/>
              <a:t>Heat transfer by precipitation can occur if the precipitation is at a different temperature than the surface. This mechanism is particularly important during summer showers, because the precipitation can be much cooler than the surface, and the thermal capacity of water is large. </a:t>
            </a:r>
          </a:p>
          <a:p>
            <a:pPr marL="171450" indent="-171450" algn="l">
              <a:buFont typeface="Arial" panose="020B0604020202020204" pitchFamily="34" charset="0"/>
              <a:buChar char="•"/>
            </a:pPr>
            <a:r>
              <a:rPr lang="en-US" dirty="0"/>
              <a:t>Some solar energy is not realized as heat, but is stored in the chemical bonds formed during photosynthesis. This is less than 1% globally, but can be ∼5% locally for limited periods of time. </a:t>
            </a:r>
          </a:p>
          <a:p>
            <a:pPr marL="171450" indent="-171450" algn="l">
              <a:buFont typeface="Arial" panose="020B0604020202020204" pitchFamily="34" charset="0"/>
              <a:buChar char="•"/>
            </a:pPr>
            <a:r>
              <a:rPr lang="en-US" dirty="0"/>
              <a:t>Heat release by oxidation of biological substances, as in biological decay or forest fires, is the reverse of photosynthesis. Energy bound up in biological matter during photosynthesis is returned to the physical climate system through oxidation. This process takes place year round, but proceeds most rapidly when the surface is warm and moist. </a:t>
            </a:r>
          </a:p>
          <a:p>
            <a:pPr marL="171450" indent="-171450" algn="l">
              <a:buFont typeface="Arial" panose="020B0604020202020204" pitchFamily="34" charset="0"/>
              <a:buChar char="•"/>
            </a:pPr>
            <a:r>
              <a:rPr lang="en-US" dirty="0"/>
              <a:t>Geothermal energy release in hot springs, earthquakes, and volcanoes is small in a global sense. </a:t>
            </a:r>
          </a:p>
          <a:p>
            <a:pPr marL="171450" indent="-171450" algn="l">
              <a:buFont typeface="Arial" panose="020B0604020202020204" pitchFamily="34" charset="0"/>
              <a:buChar char="•"/>
            </a:pPr>
            <a:r>
              <a:rPr lang="en-US" dirty="0"/>
              <a:t>Heat released by fossil fuel burning or nuclear power generation can be important locally, but is not significant for the global energy balance.</a:t>
            </a:r>
            <a:endParaRPr lang="it-IT" dirty="0"/>
          </a:p>
        </p:txBody>
      </p:sp>
      <p:sp>
        <p:nvSpPr>
          <p:cNvPr id="4" name="Segnaposto numero diapositiva 3"/>
          <p:cNvSpPr>
            <a:spLocks noGrp="1"/>
          </p:cNvSpPr>
          <p:nvPr>
            <p:ph type="sldNum" sz="quarter" idx="5"/>
          </p:nvPr>
        </p:nvSpPr>
        <p:spPr/>
        <p:txBody>
          <a:bodyPr/>
          <a:lstStyle/>
          <a:p>
            <a:fld id="{66A8C6FA-B782-4AC4-BA87-CFCB12ABBA38}" type="slidenum">
              <a:rPr lang="en-GB" smtClean="0"/>
              <a:t>43</a:t>
            </a:fld>
            <a:endParaRPr lang="en-GB"/>
          </a:p>
        </p:txBody>
      </p:sp>
    </p:spTree>
    <p:extLst>
      <p:ext uri="{BB962C8B-B14F-4D97-AF65-F5344CB8AC3E}">
        <p14:creationId xmlns:p14="http://schemas.microsoft.com/office/powerpoint/2010/main" val="3020082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endParaRPr lang="it-IT" dirty="0"/>
          </a:p>
        </p:txBody>
      </p:sp>
      <p:sp>
        <p:nvSpPr>
          <p:cNvPr id="4" name="Segnaposto numero diapositiva 3"/>
          <p:cNvSpPr>
            <a:spLocks noGrp="1"/>
          </p:cNvSpPr>
          <p:nvPr>
            <p:ph type="sldNum" sz="quarter" idx="5"/>
          </p:nvPr>
        </p:nvSpPr>
        <p:spPr/>
        <p:txBody>
          <a:bodyPr/>
          <a:lstStyle/>
          <a:p>
            <a:fld id="{66A8C6FA-B782-4AC4-BA87-CFCB12ABBA38}" type="slidenum">
              <a:rPr lang="en-GB" smtClean="0"/>
              <a:t>44</a:t>
            </a:fld>
            <a:endParaRPr lang="en-GB"/>
          </a:p>
        </p:txBody>
      </p:sp>
    </p:spTree>
    <p:extLst>
      <p:ext uri="{BB962C8B-B14F-4D97-AF65-F5344CB8AC3E}">
        <p14:creationId xmlns:p14="http://schemas.microsoft.com/office/powerpoint/2010/main" val="37498116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endParaRPr lang="it-IT" dirty="0"/>
          </a:p>
        </p:txBody>
      </p:sp>
      <p:sp>
        <p:nvSpPr>
          <p:cNvPr id="4" name="Segnaposto numero diapositiva 3"/>
          <p:cNvSpPr>
            <a:spLocks noGrp="1"/>
          </p:cNvSpPr>
          <p:nvPr>
            <p:ph type="sldNum" sz="quarter" idx="5"/>
          </p:nvPr>
        </p:nvSpPr>
        <p:spPr/>
        <p:txBody>
          <a:bodyPr/>
          <a:lstStyle/>
          <a:p>
            <a:fld id="{66A8C6FA-B782-4AC4-BA87-CFCB12ABBA38}" type="slidenum">
              <a:rPr lang="en-GB" smtClean="0"/>
              <a:t>45</a:t>
            </a:fld>
            <a:endParaRPr lang="en-GB"/>
          </a:p>
        </p:txBody>
      </p:sp>
    </p:spTree>
    <p:extLst>
      <p:ext uri="{BB962C8B-B14F-4D97-AF65-F5344CB8AC3E}">
        <p14:creationId xmlns:p14="http://schemas.microsoft.com/office/powerpoint/2010/main" val="2183161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dirty="0" err="1"/>
              <a:t>Fig</a:t>
            </a:r>
            <a:r>
              <a:rPr lang="it-IT" dirty="0"/>
              <a:t> </a:t>
            </a:r>
            <a:r>
              <a:rPr lang="it-IT" dirty="0" err="1"/>
              <a:t>left</a:t>
            </a:r>
            <a:r>
              <a:rPr lang="it-IT" dirty="0"/>
              <a:t>: </a:t>
            </a:r>
            <a:r>
              <a:rPr lang="en-US" dirty="0"/>
              <a:t>The diurnal cycle in surface energy balance components for a dry, barren lake bed is shown in Fig. 4.12. The surface soil moisture was measured at about 2% at the time the measurements were taken, so evaporation plays virtually no role in the energy balance. At night the net radiation balance is negative as the surface emits radiation into the dry desert air. The radiative cooling of the surface is balanced by energy lost from the soil as it cools through the night. Sensible heat flux is nearly zero at night because the winds are weak and the cold air near the surface is denser than the warmer air above. The high vertical stability associated with the nighttime temperature inversion suppresses the turbulent exchange of energy. Sunrise occurs at about 5 am and the surface cooling decreases rapidly. In the early morning, the net radiative heating is largely balanced by storage of heat in the ground. After mid-morning the strong daytime radiative heating is balanced primarily by upward sensible heat flux by atmospheric turbulence. The sensible heat flux peaks shortly after noon, and by mid-afternoon the surface has begun to cool because the sensible cooling exceeds the net radiation.</a:t>
            </a:r>
          </a:p>
          <a:p>
            <a:pPr algn="l"/>
            <a:endParaRPr lang="en-US" dirty="0"/>
          </a:p>
          <a:p>
            <a:pPr algn="l"/>
            <a:r>
              <a:rPr lang="en-US" dirty="0"/>
              <a:t>Fig middle: The heat budget for a mature cornfield during a clear day in late summer is shown in Fig. 4.13. Again the net radiation is weakly negative at night and goes through a strong positive maximum during the day. The nighttime radiation loss is balanced about equally by release of stored surface heat, downward sensible heat flux, and dewfall. Although the corn is nearly 3 m tall, a substantial amount of heat reaches the soil so that storage in the soil and corn stalks is an important part of the energy balance during the day. The surface soil is dry, but the corn roots have sufficient water. Sensible cooling is about half of the evaporative cooling, when averaged over the day. The peculiar change in the latent and sensible cooling near noon is thought to be related to the north–south orientation of the cornrows. When a surface is wet, or when growing vegetation has ample soil water for evapotranspiration, the net radiation may be almost entirely used for evaporation, with the soil storage and sensible heat fluxes being of minor importance.</a:t>
            </a:r>
          </a:p>
          <a:p>
            <a:pPr algn="l"/>
            <a:endParaRPr lang="en-US" dirty="0"/>
          </a:p>
          <a:p>
            <a:pPr algn="l"/>
            <a:r>
              <a:rPr lang="en-US" dirty="0"/>
              <a:t>Fig right: When warm and dry air moves over a surface with ample water, the evaporative cooling may actually exceed the net radiation. Figure 4.14 shows the energy balance on a day when winds carry warm dry air over a well-irrigated alfalfa field. Evapotranspiration equals or exceeds the net radiation at every hour of the day, and evaporation continues even through the night. The excess of the evaporative cooling over the net radiation is provided by downward sensible heat flux, with turbulent motions carrying heat downward to the evaporatively cooled surface. For small, irrigated plots in hot, arid regions, the sensible heating of evaporatively cooled surfaces can add to the water demand.</a:t>
            </a:r>
            <a:endParaRPr lang="it-IT" dirty="0"/>
          </a:p>
        </p:txBody>
      </p:sp>
      <p:sp>
        <p:nvSpPr>
          <p:cNvPr id="4" name="Segnaposto numero diapositiva 3"/>
          <p:cNvSpPr>
            <a:spLocks noGrp="1"/>
          </p:cNvSpPr>
          <p:nvPr>
            <p:ph type="sldNum" sz="quarter" idx="5"/>
          </p:nvPr>
        </p:nvSpPr>
        <p:spPr/>
        <p:txBody>
          <a:bodyPr/>
          <a:lstStyle/>
          <a:p>
            <a:fld id="{66A8C6FA-B782-4AC4-BA87-CFCB12ABBA38}" type="slidenum">
              <a:rPr lang="en-GB" smtClean="0"/>
              <a:t>46</a:t>
            </a:fld>
            <a:endParaRPr lang="en-GB"/>
          </a:p>
        </p:txBody>
      </p:sp>
    </p:spTree>
    <p:extLst>
      <p:ext uri="{BB962C8B-B14F-4D97-AF65-F5344CB8AC3E}">
        <p14:creationId xmlns:p14="http://schemas.microsoft.com/office/powerpoint/2010/main" val="1194190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800" b="0" i="0" u="none" strike="noStrike" baseline="0" dirty="0">
                <a:latin typeface="TimesNewRoman"/>
              </a:rPr>
              <a:t>Energy, power and irradiance are scalar quantities, each a function of position and time. Calling </a:t>
            </a:r>
            <a:r>
              <a:rPr lang="en-US" sz="1800" b="0" i="1" u="none" strike="noStrike" baseline="0" dirty="0">
                <a:latin typeface="TimesNewRoman,Italic"/>
              </a:rPr>
              <a:t>S </a:t>
            </a:r>
            <a:r>
              <a:rPr lang="en-US" sz="1800" b="0" i="0" u="none" strike="noStrike" baseline="0" dirty="0">
                <a:latin typeface="TimesNewRoman"/>
              </a:rPr>
              <a:t>the</a:t>
            </a:r>
          </a:p>
          <a:p>
            <a:pPr algn="l"/>
            <a:r>
              <a:rPr lang="en-US" sz="1800" b="0" i="0" u="none" strike="noStrike" baseline="0" dirty="0">
                <a:latin typeface="TimesNewRoman"/>
              </a:rPr>
              <a:t>generic scalar quantity we can write </a:t>
            </a:r>
            <a:r>
              <a:rPr lang="en-US" sz="1800" b="0" i="1" u="none" strike="noStrike" baseline="0" dirty="0">
                <a:latin typeface="TimesNewRoman,Italic"/>
              </a:rPr>
              <a:t>S </a:t>
            </a:r>
            <a:r>
              <a:rPr lang="en-US" sz="1800" b="0" i="0" u="none" strike="noStrike" baseline="0" dirty="0">
                <a:latin typeface="StandardSymbolsL"/>
              </a:rPr>
              <a:t>= </a:t>
            </a:r>
            <a:r>
              <a:rPr lang="en-US" sz="1800" b="0" i="1" u="none" strike="noStrike" baseline="0" dirty="0">
                <a:latin typeface="TimesNewRoman,Italic"/>
              </a:rPr>
              <a:t>S</a:t>
            </a:r>
            <a:r>
              <a:rPr lang="en-US" sz="1800" b="0" i="0" u="none" strike="noStrike" baseline="0" dirty="0">
                <a:latin typeface="TimesNewRoman"/>
              </a:rPr>
              <a:t>(</a:t>
            </a:r>
            <a:r>
              <a:rPr lang="en-US" sz="1800" b="1" i="1" u="none" strike="noStrike" baseline="0" dirty="0" err="1">
                <a:latin typeface="TimesNewRoman,BoldItalic"/>
              </a:rPr>
              <a:t>x</a:t>
            </a:r>
            <a:r>
              <a:rPr lang="en-US" sz="1800" b="0" i="0" u="none" strike="noStrike" baseline="0" dirty="0" err="1">
                <a:latin typeface="TimesNewRoman"/>
              </a:rPr>
              <a:t>,</a:t>
            </a:r>
            <a:r>
              <a:rPr lang="en-US" sz="1800" b="0" i="1" u="none" strike="noStrike" baseline="0" dirty="0" err="1">
                <a:latin typeface="TimesNewRoman,Italic"/>
              </a:rPr>
              <a:t>t</a:t>
            </a:r>
            <a:r>
              <a:rPr lang="en-US" sz="1800" b="0" i="0" u="none" strike="noStrike" baseline="0" dirty="0">
                <a:latin typeface="TimesNewRoman"/>
              </a:rPr>
              <a:t>) , where </a:t>
            </a:r>
            <a:r>
              <a:rPr lang="en-US" sz="1800" b="1" i="1" u="none" strike="noStrike" baseline="0" dirty="0">
                <a:latin typeface="TimesNewRoman,BoldItalic"/>
              </a:rPr>
              <a:t>x </a:t>
            </a:r>
            <a:r>
              <a:rPr lang="en-US" sz="1800" b="0" i="0" u="none" strike="noStrike" baseline="0" dirty="0">
                <a:latin typeface="TimesNewRoman"/>
              </a:rPr>
              <a:t>is the position vector.</a:t>
            </a:r>
          </a:p>
          <a:p>
            <a:pPr algn="l"/>
            <a:r>
              <a:rPr lang="en-US" sz="1800" b="0" i="0" u="none" strike="noStrike" baseline="0" dirty="0">
                <a:latin typeface="TimesNewRoman"/>
              </a:rPr>
              <a:t>Radiance at each point </a:t>
            </a:r>
            <a:r>
              <a:rPr lang="en-US" sz="1800" b="1" i="1" u="none" strike="noStrike" baseline="0" dirty="0">
                <a:latin typeface="TimesNewRoman,BoldItalic"/>
              </a:rPr>
              <a:t>x, </a:t>
            </a:r>
            <a:r>
              <a:rPr lang="en-US" sz="1800" b="0" i="0" u="none" strike="noStrike" baseline="0" dirty="0">
                <a:latin typeface="TimesNewRoman"/>
              </a:rPr>
              <a:t>can vary with direction: </a:t>
            </a:r>
            <a:r>
              <a:rPr lang="en-US" sz="1800" b="0" i="1" u="none" strike="noStrike" baseline="0" dirty="0">
                <a:latin typeface="TimesNewRoman,Italic"/>
              </a:rPr>
              <a:t>L </a:t>
            </a:r>
            <a:r>
              <a:rPr lang="en-US" sz="1800" b="0" i="0" u="none" strike="noStrike" baseline="0" dirty="0">
                <a:latin typeface="StandardSymbolsL"/>
              </a:rPr>
              <a:t>= </a:t>
            </a:r>
            <a:r>
              <a:rPr lang="en-US" sz="1800" b="0" i="1" u="none" strike="noStrike" baseline="0" dirty="0">
                <a:latin typeface="TimesNewRoman,Italic"/>
              </a:rPr>
              <a:t>L</a:t>
            </a:r>
            <a:r>
              <a:rPr lang="en-US" sz="1800" b="0" i="0" u="none" strike="noStrike" baseline="0" dirty="0">
                <a:latin typeface="TimesNewRoman"/>
              </a:rPr>
              <a:t>(</a:t>
            </a:r>
            <a:r>
              <a:rPr lang="en-US" sz="1800" b="1" i="0" u="none" strike="noStrike" baseline="0" dirty="0" err="1">
                <a:latin typeface="TimesNewRoman,Bold"/>
              </a:rPr>
              <a:t>x</a:t>
            </a:r>
            <a:r>
              <a:rPr lang="en-US" sz="1800" b="0" i="0" u="none" strike="noStrike" baseline="0" dirty="0" err="1">
                <a:latin typeface="TimesNewRoman"/>
              </a:rPr>
              <a:t>,omega</a:t>
            </a:r>
            <a:r>
              <a:rPr lang="en-US" sz="1800" b="0" i="0" u="none" strike="noStrike" baseline="0" dirty="0">
                <a:latin typeface="TimesNewRoman"/>
              </a:rPr>
              <a:t> (solid angle), </a:t>
            </a:r>
            <a:r>
              <a:rPr lang="en-US" sz="1800" b="0" i="1" u="none" strike="noStrike" baseline="0" dirty="0">
                <a:latin typeface="TimesNewRoman,Italic"/>
              </a:rPr>
              <a:t>t</a:t>
            </a:r>
            <a:r>
              <a:rPr lang="en-US" sz="1800" b="0" i="0" u="none" strike="noStrike" baseline="0" dirty="0">
                <a:latin typeface="TimesNewRoman"/>
              </a:rPr>
              <a:t>) </a:t>
            </a:r>
            <a:r>
              <a:rPr lang="en-US" sz="1800" b="0" i="0" u="none" strike="noStrike" baseline="0" dirty="0">
                <a:latin typeface="StandardSymbolsL"/>
              </a:rPr>
              <a:t>= </a:t>
            </a:r>
            <a:r>
              <a:rPr lang="en-US" sz="1800" b="0" i="1" u="none" strike="noStrike" baseline="0" dirty="0">
                <a:latin typeface="TimesNewRoman,Italic"/>
              </a:rPr>
              <a:t>L</a:t>
            </a:r>
            <a:r>
              <a:rPr lang="en-US" sz="1800" b="0" i="0" u="none" strike="noStrike" baseline="0" dirty="0">
                <a:latin typeface="TimesNewRoman"/>
              </a:rPr>
              <a:t>(</a:t>
            </a:r>
            <a:r>
              <a:rPr lang="en-US" sz="1800" b="1" i="0" u="none" strike="noStrike" baseline="0" dirty="0" err="1">
                <a:latin typeface="TimesNewRoman,Bold"/>
              </a:rPr>
              <a:t>x</a:t>
            </a:r>
            <a:r>
              <a:rPr lang="en-US" sz="1800" b="0" i="0" u="none" strike="noStrike" baseline="0" dirty="0" err="1">
                <a:latin typeface="TimesNewRoman"/>
              </a:rPr>
              <a:t>,</a:t>
            </a:r>
            <a:r>
              <a:rPr lang="en-US" sz="1800" b="0" i="0" u="none" strike="noStrike" baseline="0" dirty="0" err="1">
                <a:latin typeface="StandardSymbolsL"/>
              </a:rPr>
              <a:t>θ</a:t>
            </a:r>
            <a:r>
              <a:rPr lang="en-US" sz="1800" b="0" i="0" u="none" strike="noStrike" baseline="0" dirty="0">
                <a:latin typeface="StandardSymbolsL"/>
              </a:rPr>
              <a:t> </a:t>
            </a:r>
            <a:r>
              <a:rPr lang="en-US" sz="1800" b="0" i="0" u="none" strike="noStrike" baseline="0" dirty="0">
                <a:latin typeface="TimesNewRoman"/>
              </a:rPr>
              <a:t>,</a:t>
            </a:r>
            <a:r>
              <a:rPr lang="en-US" sz="1800" b="0" i="0" u="none" strike="noStrike" baseline="0" dirty="0">
                <a:latin typeface="StandardSymbolsL"/>
              </a:rPr>
              <a:t>ϕ </a:t>
            </a:r>
            <a:r>
              <a:rPr lang="en-US" sz="1800" b="0" i="0" u="none" strike="noStrike" baseline="0" dirty="0">
                <a:latin typeface="TimesNewRoman"/>
              </a:rPr>
              <a:t>, </a:t>
            </a:r>
            <a:r>
              <a:rPr lang="en-US" sz="1800" b="0" i="1" u="none" strike="noStrike" baseline="0" dirty="0">
                <a:latin typeface="TimesNewRoman,Italic"/>
              </a:rPr>
              <a:t>t</a:t>
            </a:r>
            <a:r>
              <a:rPr lang="en-US" sz="1800" b="0" i="0" u="none" strike="noStrike" baseline="0" dirty="0">
                <a:latin typeface="TimesNewRoman"/>
              </a:rPr>
              <a:t>) .</a:t>
            </a:r>
          </a:p>
          <a:p>
            <a:pPr algn="l"/>
            <a:r>
              <a:rPr lang="en-US" sz="1800" b="0" i="0" u="none" strike="noStrike" baseline="0" dirty="0">
                <a:latin typeface="TimesNewRoman"/>
              </a:rPr>
              <a:t>We can say that radiance is a vector quantity,</a:t>
            </a:r>
            <a:endParaRPr lang="it-IT" dirty="0"/>
          </a:p>
        </p:txBody>
      </p:sp>
      <p:sp>
        <p:nvSpPr>
          <p:cNvPr id="4" name="Segnaposto numero diapositiva 3"/>
          <p:cNvSpPr>
            <a:spLocks noGrp="1"/>
          </p:cNvSpPr>
          <p:nvPr>
            <p:ph type="sldNum" sz="quarter" idx="5"/>
          </p:nvPr>
        </p:nvSpPr>
        <p:spPr/>
        <p:txBody>
          <a:bodyPr/>
          <a:lstStyle/>
          <a:p>
            <a:fld id="{66A8C6FA-B782-4AC4-BA87-CFCB12ABBA38}" type="slidenum">
              <a:rPr lang="en-GB" smtClean="0"/>
              <a:t>29</a:t>
            </a:fld>
            <a:endParaRPr lang="en-GB"/>
          </a:p>
        </p:txBody>
      </p:sp>
    </p:spTree>
    <p:extLst>
      <p:ext uri="{BB962C8B-B14F-4D97-AF65-F5344CB8AC3E}">
        <p14:creationId xmlns:p14="http://schemas.microsoft.com/office/powerpoint/2010/main" val="1163578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800" b="0" i="0" u="none" strike="noStrike" baseline="0" dirty="0">
                <a:latin typeface="TimesNewRoman"/>
              </a:rPr>
              <a:t>A black body is a perfect absorber and emitter of all radiation</a:t>
            </a:r>
            <a:endParaRPr lang="it-IT" dirty="0"/>
          </a:p>
        </p:txBody>
      </p:sp>
      <p:sp>
        <p:nvSpPr>
          <p:cNvPr id="4" name="Segnaposto numero diapositiva 3"/>
          <p:cNvSpPr>
            <a:spLocks noGrp="1"/>
          </p:cNvSpPr>
          <p:nvPr>
            <p:ph type="sldNum" sz="quarter" idx="5"/>
          </p:nvPr>
        </p:nvSpPr>
        <p:spPr/>
        <p:txBody>
          <a:bodyPr/>
          <a:lstStyle/>
          <a:p>
            <a:fld id="{66A8C6FA-B782-4AC4-BA87-CFCB12ABBA38}" type="slidenum">
              <a:rPr lang="en-GB" smtClean="0"/>
              <a:t>30</a:t>
            </a:fld>
            <a:endParaRPr lang="en-GB"/>
          </a:p>
        </p:txBody>
      </p:sp>
    </p:spTree>
    <p:extLst>
      <p:ext uri="{BB962C8B-B14F-4D97-AF65-F5344CB8AC3E}">
        <p14:creationId xmlns:p14="http://schemas.microsoft.com/office/powerpoint/2010/main" val="2184277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endParaRPr lang="it-IT" sz="1800" b="0" i="0" u="none" strike="noStrike" baseline="0" dirty="0">
              <a:solidFill>
                <a:srgbClr val="000000"/>
              </a:solidFill>
              <a:latin typeface="Arial" panose="020B0604020202020204" pitchFamily="34" charset="0"/>
            </a:endParaRPr>
          </a:p>
          <a:p>
            <a:r>
              <a:rPr lang="it-IT" sz="1800" b="0" i="0" u="none" strike="noStrike" baseline="0" dirty="0">
                <a:latin typeface="Arial" panose="020B0604020202020204" pitchFamily="34" charset="0"/>
              </a:rPr>
              <a:t>Le </a:t>
            </a:r>
            <a:r>
              <a:rPr lang="it-IT" sz="1800" b="0" i="1" u="none" strike="noStrike" baseline="0" dirty="0">
                <a:latin typeface="Arial" panose="020B0604020202020204" pitchFamily="34" charset="0"/>
              </a:rPr>
              <a:t>proprietà di trasmissione dell’atmosfera </a:t>
            </a:r>
            <a:r>
              <a:rPr lang="it-IT" sz="1800" b="0" i="0" u="none" strike="noStrike" baseline="0" dirty="0">
                <a:latin typeface="Arial" panose="020B0604020202020204" pitchFamily="34" charset="0"/>
              </a:rPr>
              <a:t>sono date dalla sua </a:t>
            </a:r>
            <a:r>
              <a:rPr lang="it-IT" sz="1800" b="0" i="1" u="none" strike="noStrike" baseline="0" dirty="0">
                <a:latin typeface="Arial" panose="020B0604020202020204" pitchFamily="34" charset="0"/>
              </a:rPr>
              <a:t>composizione</a:t>
            </a:r>
            <a:r>
              <a:rPr lang="it-IT" sz="1800" b="0" i="0" u="none" strike="noStrike" baseline="0" dirty="0">
                <a:latin typeface="Arial" panose="020B0604020202020204" pitchFamily="34" charset="0"/>
              </a:rPr>
              <a:t>, dalla natura degli </a:t>
            </a:r>
            <a:r>
              <a:rPr lang="it-IT" sz="1800" b="0" i="1" u="none" strike="noStrike" baseline="0" dirty="0">
                <a:latin typeface="Arial" panose="020B0604020202020204" pitchFamily="34" charset="0"/>
              </a:rPr>
              <a:t>aerosol </a:t>
            </a:r>
            <a:r>
              <a:rPr lang="it-IT" sz="1800" b="0" i="0" u="none" strike="noStrike" baseline="0" dirty="0">
                <a:latin typeface="Arial" panose="020B0604020202020204" pitchFamily="34" charset="0"/>
              </a:rPr>
              <a:t>presenti e dalla presenza di </a:t>
            </a:r>
            <a:r>
              <a:rPr lang="it-IT" sz="1800" b="0" i="1" u="none" strike="noStrike" baseline="0" dirty="0">
                <a:latin typeface="Arial" panose="020B0604020202020204" pitchFamily="34" charset="0"/>
              </a:rPr>
              <a:t>nubi </a:t>
            </a:r>
            <a:r>
              <a:rPr lang="it-IT" sz="1800" b="0" i="0" u="none" strike="noStrike" baseline="0" dirty="0">
                <a:latin typeface="Arial" panose="020B0604020202020204" pitchFamily="34" charset="0"/>
              </a:rPr>
              <a:t>e dalle loro caratteristiche. </a:t>
            </a:r>
            <a:endParaRPr lang="it-IT" dirty="0"/>
          </a:p>
        </p:txBody>
      </p:sp>
      <p:sp>
        <p:nvSpPr>
          <p:cNvPr id="4" name="Segnaposto numero diapositiva 3"/>
          <p:cNvSpPr>
            <a:spLocks noGrp="1"/>
          </p:cNvSpPr>
          <p:nvPr>
            <p:ph type="sldNum" sz="quarter" idx="5"/>
          </p:nvPr>
        </p:nvSpPr>
        <p:spPr/>
        <p:txBody>
          <a:bodyPr/>
          <a:lstStyle/>
          <a:p>
            <a:fld id="{66A8C6FA-B782-4AC4-BA87-CFCB12ABBA38}" type="slidenum">
              <a:rPr lang="en-GB" smtClean="0"/>
              <a:t>34</a:t>
            </a:fld>
            <a:endParaRPr lang="en-GB"/>
          </a:p>
        </p:txBody>
      </p:sp>
    </p:spTree>
    <p:extLst>
      <p:ext uri="{BB962C8B-B14F-4D97-AF65-F5344CB8AC3E}">
        <p14:creationId xmlns:p14="http://schemas.microsoft.com/office/powerpoint/2010/main" val="903019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endParaRPr lang="it-IT" sz="1800" b="0" i="0" u="none" strike="noStrike" baseline="0" dirty="0">
              <a:solidFill>
                <a:srgbClr val="000000"/>
              </a:solidFill>
              <a:latin typeface="Arial" panose="020B0604020202020204" pitchFamily="34" charset="0"/>
            </a:endParaRPr>
          </a:p>
          <a:p>
            <a:r>
              <a:rPr lang="it-IT" sz="1800" b="0" i="0" u="none" strike="noStrike" baseline="0" dirty="0">
                <a:latin typeface="Arial" panose="020B0604020202020204" pitchFamily="34" charset="0"/>
              </a:rPr>
              <a:t>I livelli energetici di un oscillatore atomico o molecolare sono limitati ad un set discreto di valori che soddisfano a ...) E=</a:t>
            </a:r>
            <a:r>
              <a:rPr lang="it-IT" sz="1800" b="0" i="0" u="none" strike="noStrike" baseline="0" dirty="0" err="1">
                <a:latin typeface="Arial" panose="020B0604020202020204" pitchFamily="34" charset="0"/>
              </a:rPr>
              <a:t>nhv</a:t>
            </a:r>
            <a:r>
              <a:rPr lang="it-IT" sz="1800" b="0" i="0" u="none" strike="noStrike" baseline="0" dirty="0">
                <a:latin typeface="Arial" panose="020B0604020202020204" pitchFamily="34" charset="0"/>
              </a:rPr>
              <a:t>.</a:t>
            </a:r>
          </a:p>
          <a:p>
            <a:r>
              <a:rPr lang="it-IT" sz="1800" b="0" i="0" u="none" strike="noStrike" baseline="0" dirty="0">
                <a:latin typeface="Arial" panose="020B0604020202020204" pitchFamily="34" charset="0"/>
              </a:rPr>
              <a:t>La transizione da un livello all’altro corrisponde all’assorbimento o al rilascio di una quantità di energia multipla di </a:t>
            </a:r>
            <a:r>
              <a:rPr lang="it-IT" sz="1800" b="0" i="0" u="none" strike="noStrike" baseline="0" dirty="0" err="1">
                <a:latin typeface="Arial" panose="020B0604020202020204" pitchFamily="34" charset="0"/>
              </a:rPr>
              <a:t>hv</a:t>
            </a:r>
            <a:r>
              <a:rPr lang="it-IT" sz="1800" b="0" i="0" u="none" strike="noStrike" baseline="0" dirty="0">
                <a:latin typeface="Arial" panose="020B0604020202020204" pitchFamily="34" charset="0"/>
              </a:rPr>
              <a:t> (fotoni).</a:t>
            </a:r>
          </a:p>
          <a:p>
            <a:endParaRPr lang="it-IT" sz="1800" b="0" i="0" u="none" strike="noStrike" baseline="0" dirty="0">
              <a:latin typeface="Arial" panose="020B0604020202020204" pitchFamily="34" charset="0"/>
            </a:endParaRPr>
          </a:p>
          <a:p>
            <a:r>
              <a:rPr lang="it-IT" sz="1800" b="0" i="0" u="none" strike="noStrike" baseline="0" dirty="0">
                <a:latin typeface="Arial" panose="020B0604020202020204" pitchFamily="34" charset="0"/>
              </a:rPr>
              <a:t>La </a:t>
            </a:r>
            <a:r>
              <a:rPr lang="it-IT" sz="1800" b="0" i="1" u="none" strike="noStrike" baseline="0" dirty="0">
                <a:latin typeface="Arial" panose="020B0604020202020204" pitchFamily="34" charset="0"/>
              </a:rPr>
              <a:t>composizione dell’atmosfera </a:t>
            </a:r>
            <a:r>
              <a:rPr lang="it-IT" sz="1800" b="0" i="0" u="none" strike="noStrike" baseline="0" dirty="0">
                <a:latin typeface="Arial" panose="020B0604020202020204" pitchFamily="34" charset="0"/>
              </a:rPr>
              <a:t>è tale da </a:t>
            </a:r>
            <a:r>
              <a:rPr lang="it-IT" sz="1800" b="0" i="1" u="none" strike="noStrike" baseline="0" dirty="0">
                <a:latin typeface="Arial" panose="020B0604020202020204" pitchFamily="34" charset="0"/>
              </a:rPr>
              <a:t>assorbire ed emettere efficacemente radiazione IR</a:t>
            </a:r>
            <a:r>
              <a:rPr lang="it-IT" sz="1800" b="0" i="0" u="none" strike="noStrike" baseline="0" dirty="0">
                <a:latin typeface="Arial" panose="020B0604020202020204" pitchFamily="34" charset="0"/>
              </a:rPr>
              <a:t>. Questo, associato alla sua </a:t>
            </a:r>
            <a:r>
              <a:rPr lang="it-IT" sz="1800" b="0" i="1" u="none" strike="noStrike" baseline="0" dirty="0">
                <a:latin typeface="Arial" panose="020B0604020202020204" pitchFamily="34" charset="0"/>
              </a:rPr>
              <a:t>relativa trasparenza alla radiazione solare</a:t>
            </a:r>
            <a:r>
              <a:rPr lang="it-IT" sz="1800" b="0" i="0" u="none" strike="noStrike" baseline="0" dirty="0">
                <a:latin typeface="Arial" panose="020B0604020202020204" pitchFamily="34" charset="0"/>
              </a:rPr>
              <a:t>, fa sì che la superficie sia più calda di quanto sarebbe senza atmosfera. </a:t>
            </a:r>
          </a:p>
          <a:p>
            <a:r>
              <a:rPr lang="it-IT" sz="1800" b="0" i="1" u="none" strike="noStrike" baseline="0" dirty="0">
                <a:latin typeface="Arial" panose="020B0604020202020204" pitchFamily="34" charset="0"/>
              </a:rPr>
              <a:t>L’assorbimento di radiazione IR in atmosfera avviene da parte di molecole che costituiscono una piccola frazione della massa dell’atmosfera stessa. </a:t>
            </a:r>
            <a:endParaRPr lang="it-IT" sz="1800" b="0" i="0" u="none" strike="noStrike" baseline="0" dirty="0">
              <a:latin typeface="Arial" panose="020B0604020202020204" pitchFamily="34" charset="0"/>
            </a:endParaRPr>
          </a:p>
          <a:p>
            <a:r>
              <a:rPr lang="it-IT" sz="1800" b="0" i="0" u="none" strike="noStrike" baseline="0" dirty="0">
                <a:latin typeface="Arial" panose="020B0604020202020204" pitchFamily="34" charset="0"/>
              </a:rPr>
              <a:t>La dipendenza del clima dall’abbondanza di questi costituenti minoritari rende il sistema molto sensibile ai cambiamenti (naturali o antropici) della composizione dell’atmosfera. </a:t>
            </a:r>
          </a:p>
          <a:p>
            <a:r>
              <a:rPr lang="it-IT" sz="1800" b="0" i="0" u="none" strike="noStrike" baseline="0" dirty="0">
                <a:latin typeface="Arial" panose="020B0604020202020204" pitchFamily="34" charset="0"/>
              </a:rPr>
              <a:t>Cambiamenti relativamente piccoli della composizione possono influenzare il flusso di energia attraverso il sistema clima e produrre importanti cambiamenti climatici. </a:t>
            </a:r>
          </a:p>
          <a:p>
            <a:r>
              <a:rPr lang="it-IT" sz="1800" b="0" i="0" u="none" strike="noStrike" baseline="0" dirty="0">
                <a:latin typeface="Arial" panose="020B0604020202020204" pitchFamily="34" charset="0"/>
              </a:rPr>
              <a:t>Per comprendere </a:t>
            </a:r>
            <a:r>
              <a:rPr lang="it-IT" sz="1800" b="0" i="1" u="none" strike="noStrike" baseline="0" dirty="0">
                <a:latin typeface="Arial" panose="020B0604020202020204" pitchFamily="34" charset="0"/>
              </a:rPr>
              <a:t>come il clima dipende dalla composizione dell’atmosfera </a:t>
            </a:r>
            <a:r>
              <a:rPr lang="it-IT" sz="1800" b="0" i="0" u="none" strike="noStrike" baseline="0" dirty="0">
                <a:latin typeface="Arial" panose="020B0604020202020204" pitchFamily="34" charset="0"/>
              </a:rPr>
              <a:t>è necessario capire i </a:t>
            </a:r>
            <a:r>
              <a:rPr lang="it-IT" sz="1800" b="0" i="1" u="none" strike="noStrike" baseline="0" dirty="0">
                <a:latin typeface="Arial" panose="020B0604020202020204" pitchFamily="34" charset="0"/>
              </a:rPr>
              <a:t>processi fisici </a:t>
            </a:r>
            <a:r>
              <a:rPr lang="it-IT" sz="1800" b="0" i="0" u="none" strike="noStrike" baseline="0" dirty="0">
                <a:latin typeface="Arial" panose="020B0604020202020204" pitchFamily="34" charset="0"/>
              </a:rPr>
              <a:t>attraverso i quali la radiazione elettromagnetica interagisce con i gas e le particelle che la compongono. </a:t>
            </a:r>
            <a:endParaRPr lang="it-IT" dirty="0"/>
          </a:p>
        </p:txBody>
      </p:sp>
      <p:sp>
        <p:nvSpPr>
          <p:cNvPr id="4" name="Segnaposto numero diapositiva 3"/>
          <p:cNvSpPr>
            <a:spLocks noGrp="1"/>
          </p:cNvSpPr>
          <p:nvPr>
            <p:ph type="sldNum" sz="quarter" idx="5"/>
          </p:nvPr>
        </p:nvSpPr>
        <p:spPr/>
        <p:txBody>
          <a:bodyPr/>
          <a:lstStyle/>
          <a:p>
            <a:fld id="{66A8C6FA-B782-4AC4-BA87-CFCB12ABBA38}" type="slidenum">
              <a:rPr lang="en-GB" smtClean="0"/>
              <a:t>35</a:t>
            </a:fld>
            <a:endParaRPr lang="en-GB"/>
          </a:p>
        </p:txBody>
      </p:sp>
    </p:spTree>
    <p:extLst>
      <p:ext uri="{BB962C8B-B14F-4D97-AF65-F5344CB8AC3E}">
        <p14:creationId xmlns:p14="http://schemas.microsoft.com/office/powerpoint/2010/main" val="316541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endParaRPr lang="it-IT" dirty="0"/>
          </a:p>
        </p:txBody>
      </p:sp>
      <p:sp>
        <p:nvSpPr>
          <p:cNvPr id="4" name="Segnaposto numero diapositiva 3"/>
          <p:cNvSpPr>
            <a:spLocks noGrp="1"/>
          </p:cNvSpPr>
          <p:nvPr>
            <p:ph type="sldNum" sz="quarter" idx="5"/>
          </p:nvPr>
        </p:nvSpPr>
        <p:spPr/>
        <p:txBody>
          <a:bodyPr/>
          <a:lstStyle/>
          <a:p>
            <a:fld id="{66A8C6FA-B782-4AC4-BA87-CFCB12ABBA38}" type="slidenum">
              <a:rPr lang="en-GB" smtClean="0"/>
              <a:t>36</a:t>
            </a:fld>
            <a:endParaRPr lang="en-GB"/>
          </a:p>
        </p:txBody>
      </p:sp>
    </p:spTree>
    <p:extLst>
      <p:ext uri="{BB962C8B-B14F-4D97-AF65-F5344CB8AC3E}">
        <p14:creationId xmlns:p14="http://schemas.microsoft.com/office/powerpoint/2010/main" val="985590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endParaRPr lang="it-IT" dirty="0"/>
          </a:p>
        </p:txBody>
      </p:sp>
      <p:sp>
        <p:nvSpPr>
          <p:cNvPr id="4" name="Segnaposto numero diapositiva 3"/>
          <p:cNvSpPr>
            <a:spLocks noGrp="1"/>
          </p:cNvSpPr>
          <p:nvPr>
            <p:ph type="sldNum" sz="quarter" idx="5"/>
          </p:nvPr>
        </p:nvSpPr>
        <p:spPr/>
        <p:txBody>
          <a:bodyPr/>
          <a:lstStyle/>
          <a:p>
            <a:fld id="{66A8C6FA-B782-4AC4-BA87-CFCB12ABBA38}" type="slidenum">
              <a:rPr lang="en-GB" smtClean="0"/>
              <a:t>37</a:t>
            </a:fld>
            <a:endParaRPr lang="en-GB"/>
          </a:p>
        </p:txBody>
      </p:sp>
    </p:spTree>
    <p:extLst>
      <p:ext uri="{BB962C8B-B14F-4D97-AF65-F5344CB8AC3E}">
        <p14:creationId xmlns:p14="http://schemas.microsoft.com/office/powerpoint/2010/main" val="38839206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endParaRPr lang="it-IT" dirty="0"/>
          </a:p>
        </p:txBody>
      </p:sp>
      <p:sp>
        <p:nvSpPr>
          <p:cNvPr id="4" name="Segnaposto numero diapositiva 3"/>
          <p:cNvSpPr>
            <a:spLocks noGrp="1"/>
          </p:cNvSpPr>
          <p:nvPr>
            <p:ph type="sldNum" sz="quarter" idx="5"/>
          </p:nvPr>
        </p:nvSpPr>
        <p:spPr/>
        <p:txBody>
          <a:bodyPr/>
          <a:lstStyle/>
          <a:p>
            <a:fld id="{66A8C6FA-B782-4AC4-BA87-CFCB12ABBA38}" type="slidenum">
              <a:rPr lang="en-GB" smtClean="0"/>
              <a:t>38</a:t>
            </a:fld>
            <a:endParaRPr lang="en-GB"/>
          </a:p>
        </p:txBody>
      </p:sp>
    </p:spTree>
    <p:extLst>
      <p:ext uri="{BB962C8B-B14F-4D97-AF65-F5344CB8AC3E}">
        <p14:creationId xmlns:p14="http://schemas.microsoft.com/office/powerpoint/2010/main" val="1927258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800" b="0" i="0" u="none" strike="noStrike" baseline="0" dirty="0">
                <a:latin typeface="TimesNewRoman"/>
              </a:rPr>
              <a:t>Equation 3-56 allows to compute the radiance at any height and direction at any wavenumber,</a:t>
            </a:r>
          </a:p>
          <a:p>
            <a:pPr algn="l"/>
            <a:r>
              <a:rPr lang="en-US" sz="1800" b="0" i="0" u="none" strike="noStrike" baseline="0" dirty="0">
                <a:latin typeface="TimesNewRoman"/>
              </a:rPr>
              <a:t>provided we know how the mass absorption coefficient, as well as density of the radiatively active</a:t>
            </a:r>
          </a:p>
          <a:p>
            <a:pPr algn="l"/>
            <a:r>
              <a:rPr lang="en-US" sz="1800" b="0" i="0" u="none" strike="noStrike" baseline="0" dirty="0">
                <a:latin typeface="TimesNewRoman"/>
              </a:rPr>
              <a:t>gas vary along the path (or along the vertical). As already mentioned it is possible to use same</a:t>
            </a:r>
          </a:p>
          <a:p>
            <a:pPr algn="l"/>
            <a:r>
              <a:rPr lang="en-US" sz="1800" b="0" i="0" u="none" strike="noStrike" baseline="0" dirty="0">
                <a:latin typeface="TimesNewRoman"/>
              </a:rPr>
              <a:t>equation to compute the radiance (or irradiance, assuming that the Sun is a point source) spectrum for the spectral interval of interest (say, from 0.2 to 5 microns corresponding to 50000 to 2000 cm-1) provided we account for all the gaseous species that interact with incoming </a:t>
            </a:r>
            <a:r>
              <a:rPr lang="en-US" sz="1800" b="0" i="0" u="none" strike="noStrike" baseline="0" dirty="0" err="1">
                <a:latin typeface="TimesNewRoman"/>
              </a:rPr>
              <a:t>Suns</a:t>
            </a:r>
            <a:r>
              <a:rPr lang="en-US" sz="1800" b="0" i="0" u="none" strike="noStrike" baseline="0" dirty="0">
                <a:latin typeface="TimesNewRoman"/>
              </a:rPr>
              <a:t> radiance. </a:t>
            </a:r>
            <a:endParaRPr lang="it-IT" dirty="0"/>
          </a:p>
        </p:txBody>
      </p:sp>
      <p:sp>
        <p:nvSpPr>
          <p:cNvPr id="4" name="Segnaposto numero diapositiva 3"/>
          <p:cNvSpPr>
            <a:spLocks noGrp="1"/>
          </p:cNvSpPr>
          <p:nvPr>
            <p:ph type="sldNum" sz="quarter" idx="5"/>
          </p:nvPr>
        </p:nvSpPr>
        <p:spPr/>
        <p:txBody>
          <a:bodyPr/>
          <a:lstStyle/>
          <a:p>
            <a:fld id="{66A8C6FA-B782-4AC4-BA87-CFCB12ABBA38}" type="slidenum">
              <a:rPr lang="en-GB" smtClean="0"/>
              <a:t>39</a:t>
            </a:fld>
            <a:endParaRPr lang="en-GB"/>
          </a:p>
        </p:txBody>
      </p:sp>
    </p:spTree>
    <p:extLst>
      <p:ext uri="{BB962C8B-B14F-4D97-AF65-F5344CB8AC3E}">
        <p14:creationId xmlns:p14="http://schemas.microsoft.com/office/powerpoint/2010/main" val="574648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D430AE-0210-4E82-AD7B-41B112DE7F7D}"/>
              </a:ext>
            </a:extLst>
          </p:cNvPr>
          <p:cNvSpPr>
            <a:spLocks noGrp="1"/>
          </p:cNvSpPr>
          <p:nvPr>
            <p:ph type="dt" sz="half" idx="10"/>
          </p:nvPr>
        </p:nvSpPr>
        <p:spPr/>
        <p:txBody>
          <a:bodyPr/>
          <a:lstStyle>
            <a:lvl1pPr>
              <a:defRPr>
                <a:latin typeface="+mn-lt"/>
              </a:defRPr>
            </a:lvl1pPr>
          </a:lstStyle>
          <a:p>
            <a:fld id="{11A6662E-FAF4-44BC-88B5-85A7CBFB6D30}" type="datetime1">
              <a:rPr lang="en-US" smtClean="0"/>
              <a:pPr/>
              <a:t>7/14/2023</a:t>
            </a:fld>
            <a:endParaRPr lang="en-US"/>
          </a:p>
        </p:txBody>
      </p:sp>
      <p:sp>
        <p:nvSpPr>
          <p:cNvPr id="5" name="Footer Placeholder 4">
            <a:extLst>
              <a:ext uri="{FF2B5EF4-FFF2-40B4-BE49-F238E27FC236}">
                <a16:creationId xmlns:a16="http://schemas.microsoft.com/office/drawing/2014/main" id="{0F221974-7DEC-459D-9642-CB5B59C82771}"/>
              </a:ext>
            </a:extLst>
          </p:cNvPr>
          <p:cNvSpPr>
            <a:spLocks noGrp="1"/>
          </p:cNvSpPr>
          <p:nvPr>
            <p:ph type="ftr" sz="quarter" idx="11"/>
          </p:nvPr>
        </p:nvSpPr>
        <p:spPr/>
        <p:txBody>
          <a:bodyPr/>
          <a:lstStyle>
            <a:lvl1pPr>
              <a:defRPr>
                <a:latin typeface="+mn-lt"/>
              </a:defRPr>
            </a:lvl1pPr>
          </a:lstStyle>
          <a:p>
            <a:endParaRPr lang="en-US"/>
          </a:p>
        </p:txBody>
      </p:sp>
      <p:sp>
        <p:nvSpPr>
          <p:cNvPr id="6" name="Slide Number Placeholder 5">
            <a:extLst>
              <a:ext uri="{FF2B5EF4-FFF2-40B4-BE49-F238E27FC236}">
                <a16:creationId xmlns:a16="http://schemas.microsoft.com/office/drawing/2014/main" id="{60731837-C94E-4B5B-BCF0-110C69EDB41C}"/>
              </a:ext>
            </a:extLst>
          </p:cNvPr>
          <p:cNvSpPr>
            <a:spLocks noGrp="1"/>
          </p:cNvSpPr>
          <p:nvPr>
            <p:ph type="sldNum" sz="quarter" idx="12"/>
          </p:nvPr>
        </p:nvSpPr>
        <p:spPr/>
        <p:txBody>
          <a:bodyPr/>
          <a:lstStyle>
            <a:lvl1pPr>
              <a:defRPr>
                <a:latin typeface="+mn-lt"/>
              </a:defRPr>
            </a:lvl1pPr>
          </a:lstStyle>
          <a:p>
            <a:fld id="{73B850FF-6169-4056-8077-06FFA93A5366}" type="slidenum">
              <a:rPr lang="en-US" smtClean="0"/>
              <a:pPr/>
              <a:t>‹N›</a:t>
            </a:fld>
            <a:endParaRPr lang="en-US"/>
          </a:p>
        </p:txBody>
      </p:sp>
    </p:spTree>
    <p:extLst>
      <p:ext uri="{BB962C8B-B14F-4D97-AF65-F5344CB8AC3E}">
        <p14:creationId xmlns:p14="http://schemas.microsoft.com/office/powerpoint/2010/main" val="2509077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ABDD2-E186-4F25-8FDE-D1E875E9C3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18CC5B-A7E0-48B1-8329-6533AC76E7B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905B1B-77FE-4BFC-BF87-87DA989F0082}"/>
              </a:ext>
            </a:extLst>
          </p:cNvPr>
          <p:cNvSpPr>
            <a:spLocks noGrp="1"/>
          </p:cNvSpPr>
          <p:nvPr>
            <p:ph type="dt" sz="half" idx="10"/>
          </p:nvPr>
        </p:nvSpPr>
        <p:spPr/>
        <p:txBody>
          <a:bodyPr/>
          <a:lstStyle/>
          <a:p>
            <a:fld id="{4C559632-1575-4E14-B53B-3DC3D5ED3947}" type="datetime1">
              <a:rPr lang="en-US" smtClean="0"/>
              <a:t>7/14/2023</a:t>
            </a:fld>
            <a:endParaRPr lang="en-US"/>
          </a:p>
        </p:txBody>
      </p:sp>
      <p:sp>
        <p:nvSpPr>
          <p:cNvPr id="5" name="Footer Placeholder 4">
            <a:extLst>
              <a:ext uri="{FF2B5EF4-FFF2-40B4-BE49-F238E27FC236}">
                <a16:creationId xmlns:a16="http://schemas.microsoft.com/office/drawing/2014/main" id="{3118531E-1B90-4631-BD37-4BB1DBFABF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8A55E8-88DC-4280-8E04-FF50FF8EDB5A}"/>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3350133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60633D-90E4-4F5A-9EBF-DDEC2B0B4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DD3065-FA3D-42C8-BFDA-967C87F4F2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DC126F-38E2-4425-861F-98ED432284BA}"/>
              </a:ext>
            </a:extLst>
          </p:cNvPr>
          <p:cNvSpPr>
            <a:spLocks noGrp="1"/>
          </p:cNvSpPr>
          <p:nvPr>
            <p:ph type="dt" sz="half" idx="10"/>
          </p:nvPr>
        </p:nvSpPr>
        <p:spPr/>
        <p:txBody>
          <a:bodyPr/>
          <a:lstStyle/>
          <a:p>
            <a:fld id="{CC4A6868-2568-4CC9-B302-F37117B01A6E}" type="datetime1">
              <a:rPr lang="en-US" smtClean="0"/>
              <a:t>7/14/2023</a:t>
            </a:fld>
            <a:endParaRPr lang="en-US"/>
          </a:p>
        </p:txBody>
      </p:sp>
      <p:sp>
        <p:nvSpPr>
          <p:cNvPr id="5" name="Footer Placeholder 4">
            <a:extLst>
              <a:ext uri="{FF2B5EF4-FFF2-40B4-BE49-F238E27FC236}">
                <a16:creationId xmlns:a16="http://schemas.microsoft.com/office/drawing/2014/main" id="{CA9645D8-F22A-4354-A8B3-96E8A2D232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9E2295-A616-4D57-8800-7B7E213A8CC8}"/>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3905953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semplice">
    <p:spTree>
      <p:nvGrpSpPr>
        <p:cNvPr id="1" name=""/>
        <p:cNvGrpSpPr/>
        <p:nvPr/>
      </p:nvGrpSpPr>
      <p:grpSpPr>
        <a:xfrm>
          <a:off x="0" y="0"/>
          <a:ext cx="0" cy="0"/>
          <a:chOff x="0" y="0"/>
          <a:chExt cx="0" cy="0"/>
        </a:xfrm>
      </p:grpSpPr>
      <p:sp>
        <p:nvSpPr>
          <p:cNvPr id="7" name="Segnaposto testo 7"/>
          <p:cNvSpPr>
            <a:spLocks noGrp="1"/>
          </p:cNvSpPr>
          <p:nvPr>
            <p:ph type="body" sz="quarter" idx="10" hasCustomPrompt="1"/>
          </p:nvPr>
        </p:nvSpPr>
        <p:spPr>
          <a:xfrm>
            <a:off x="527051" y="476674"/>
            <a:ext cx="11233149" cy="648071"/>
          </a:xfrm>
          <a:prstGeom prst="rect">
            <a:avLst/>
          </a:prstGeom>
        </p:spPr>
        <p:txBody>
          <a:bodyPr/>
          <a:lstStyle>
            <a:lvl1pPr marL="0" indent="0">
              <a:lnSpc>
                <a:spcPts val="2200"/>
              </a:lnSpc>
              <a:buNone/>
              <a:defRPr sz="2400" b="1">
                <a:solidFill>
                  <a:srgbClr val="BD2B0B"/>
                </a:solidFill>
                <a:latin typeface="+mj-lt"/>
              </a:defRPr>
            </a:lvl1pPr>
          </a:lstStyle>
          <a:p>
            <a:pPr lvl="0"/>
            <a:r>
              <a:rPr lang="it-IT" dirty="0"/>
              <a:t>Fare clic per modificare il titolo della diapositiva</a:t>
            </a:r>
          </a:p>
        </p:txBody>
      </p:sp>
      <p:sp>
        <p:nvSpPr>
          <p:cNvPr id="9" name="Segnaposto testo 7"/>
          <p:cNvSpPr>
            <a:spLocks noGrp="1"/>
          </p:cNvSpPr>
          <p:nvPr>
            <p:ph type="body" sz="quarter" idx="11" hasCustomPrompt="1"/>
          </p:nvPr>
        </p:nvSpPr>
        <p:spPr>
          <a:xfrm>
            <a:off x="527051" y="1412875"/>
            <a:ext cx="11233149" cy="4320381"/>
          </a:xfrm>
          <a:prstGeom prst="rect">
            <a:avLst/>
          </a:prstGeom>
        </p:spPr>
        <p:txBody>
          <a:bodyPr/>
          <a:lstStyle>
            <a:lvl1pPr marL="0" indent="0">
              <a:buFont typeface="Arial" panose="020B0604020202020204" pitchFamily="34" charset="0"/>
              <a:buNone/>
              <a:defRPr sz="1800" baseline="0">
                <a:latin typeface="+mn-lt"/>
              </a:defRPr>
            </a:lvl1pPr>
          </a:lstStyle>
          <a:p>
            <a:pPr lvl="0"/>
            <a:r>
              <a:rPr lang="it-IT" dirty="0"/>
              <a:t>Fare clic per modificare il testo</a:t>
            </a:r>
          </a:p>
        </p:txBody>
      </p:sp>
    </p:spTree>
    <p:extLst>
      <p:ext uri="{BB962C8B-B14F-4D97-AF65-F5344CB8AC3E}">
        <p14:creationId xmlns:p14="http://schemas.microsoft.com/office/powerpoint/2010/main" val="2896483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fld id="{0055F08A-1E71-4B2B-BB49-E743F2903911}" type="datetime1">
              <a:rPr lang="en-US" smtClean="0"/>
              <a:t>7/14/2023</a:t>
            </a:fld>
            <a:endParaRPr lang="en-US"/>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1691589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02990E-9F0A-446A-B5B8-459CA8D98D92}"/>
              </a:ext>
            </a:extLst>
          </p:cNvPr>
          <p:cNvSpPr>
            <a:spLocks noGrp="1"/>
          </p:cNvSpPr>
          <p:nvPr>
            <p:ph type="dt" sz="half" idx="10"/>
          </p:nvPr>
        </p:nvSpPr>
        <p:spPr/>
        <p:txBody>
          <a:bodyPr/>
          <a:lstStyle/>
          <a:p>
            <a:fld id="{15417D9E-721A-44BB-8863-9873FE64DA75}" type="datetime1">
              <a:rPr lang="en-US" smtClean="0"/>
              <a:t>7/14/2023</a:t>
            </a:fld>
            <a:endParaRPr lang="en-US"/>
          </a:p>
        </p:txBody>
      </p:sp>
      <p:sp>
        <p:nvSpPr>
          <p:cNvPr id="5" name="Footer Placeholder 4">
            <a:extLst>
              <a:ext uri="{FF2B5EF4-FFF2-40B4-BE49-F238E27FC236}">
                <a16:creationId xmlns:a16="http://schemas.microsoft.com/office/drawing/2014/main" id="{89E68EAA-4377-45FF-9D7C-9E77BC9F2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07FA71-74C3-44B8-A0AC-E18A1E76B43D}"/>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2477602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fld id="{5F31DA2F-80B8-49CF-99FB-5ABCA53A607A}" type="datetime1">
              <a:rPr lang="en-US" smtClean="0"/>
              <a:t>7/14/2023</a:t>
            </a:fld>
            <a:endParaRPr lang="en-US"/>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1732715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839788" y="17526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839788" y="2666999"/>
            <a:ext cx="5157787"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183188" cy="3522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fld id="{28852172-E6C9-4B6C-929A-A9DE3837BBF1}" type="datetime1">
              <a:rPr lang="en-US" smtClean="0"/>
              <a:t>7/14/2023</a:t>
            </a:fld>
            <a:endParaRPr lang="en-US"/>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4276571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D5F-0BD4-4517-9233-E08AF405B6DE}"/>
              </a:ext>
            </a:extLst>
          </p:cNvPr>
          <p:cNvSpPr>
            <a:spLocks noGrp="1"/>
          </p:cNvSpPr>
          <p:nvPr>
            <p:ph type="title"/>
          </p:nvPr>
        </p:nvSpPr>
        <p:spPr>
          <a:xfrm>
            <a:off x="838200" y="365760"/>
            <a:ext cx="10515600" cy="1325563"/>
          </a:xfrm>
        </p:spPr>
        <p:txBody>
          <a:bodyPr/>
          <a:lstStyle/>
          <a:p>
            <a:r>
              <a:rPr lang="en-US"/>
              <a:t>Click to edit Master title style</a:t>
            </a:r>
          </a:p>
        </p:txBody>
      </p:sp>
      <p:sp>
        <p:nvSpPr>
          <p:cNvPr id="3" name="Date Placeholder 2">
            <a:extLst>
              <a:ext uri="{FF2B5EF4-FFF2-40B4-BE49-F238E27FC236}">
                <a16:creationId xmlns:a16="http://schemas.microsoft.com/office/drawing/2014/main" id="{B83523B8-51E3-48B8-BFD8-CE950619804E}"/>
              </a:ext>
            </a:extLst>
          </p:cNvPr>
          <p:cNvSpPr>
            <a:spLocks noGrp="1"/>
          </p:cNvSpPr>
          <p:nvPr>
            <p:ph type="dt" sz="half" idx="10"/>
          </p:nvPr>
        </p:nvSpPr>
        <p:spPr/>
        <p:txBody>
          <a:bodyPr/>
          <a:lstStyle/>
          <a:p>
            <a:fld id="{3AB41CFF-90C9-47B3-9DA1-F2BF8D839F7E}" type="datetime1">
              <a:rPr lang="en-US" smtClean="0"/>
              <a:t>7/14/2023</a:t>
            </a:fld>
            <a:endParaRPr lang="en-US"/>
          </a:p>
        </p:txBody>
      </p:sp>
      <p:sp>
        <p:nvSpPr>
          <p:cNvPr id="4" name="Footer Placeholder 3">
            <a:extLst>
              <a:ext uri="{FF2B5EF4-FFF2-40B4-BE49-F238E27FC236}">
                <a16:creationId xmlns:a16="http://schemas.microsoft.com/office/drawing/2014/main" id="{7D739B90-5D50-4424-B51D-53C391621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6F9286-3A00-4D3C-A3F0-50AC9045C4E1}"/>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1766215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F06048FA-06AB-4884-A69B-986B96E68A24}" type="datetime1">
              <a:rPr lang="en-US" smtClean="0"/>
              <a:t>7/14/2023</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3321093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fld id="{50DB7ABA-0172-4F9C-889D-567164F66BCD}" type="datetime1">
              <a:rPr lang="en-US" smtClean="0"/>
              <a:t>7/14/2023</a:t>
            </a:fld>
            <a:endParaRPr lang="en-US"/>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2997467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fld id="{78AC6A5B-8AE7-4A41-B5A7-9ADC6686DC18}" type="datetime1">
              <a:rPr lang="en-US" smtClean="0"/>
              <a:t>7/14/2023</a:t>
            </a:fld>
            <a:endParaRPr lang="en-US"/>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‹N›</a:t>
            </a:fld>
            <a:endParaRPr lang="en-US"/>
          </a:p>
        </p:txBody>
      </p:sp>
    </p:spTree>
    <p:extLst>
      <p:ext uri="{BB962C8B-B14F-4D97-AF65-F5344CB8AC3E}">
        <p14:creationId xmlns:p14="http://schemas.microsoft.com/office/powerpoint/2010/main" val="3595056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1"/>
            <a:ext cx="12192000" cy="6858004"/>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pic>
        <p:nvPicPr>
          <p:cNvPr id="40" name="Picture 39">
            <a:extLst>
              <a:ext uri="{FF2B5EF4-FFF2-40B4-BE49-F238E27FC236}">
                <a16:creationId xmlns:a16="http://schemas.microsoft.com/office/drawing/2014/main" id="{1CB7E8AE-A3AC-4BB7-A5C6-F00EC697B265}"/>
              </a:ext>
            </a:extLst>
          </p:cNvPr>
          <p:cNvPicPr>
            <a:picLocks noChangeAspect="1"/>
          </p:cNvPicPr>
          <p:nvPr/>
        </p:nvPicPr>
        <p:blipFill>
          <a:blip r:embed="rId14">
            <a:alphaModFix amt="35000"/>
            <a:extLst>
              <a:ext uri="{28A0092B-C50C-407E-A947-70E740481C1C}">
                <a14:useLocalDpi xmlns:a14="http://schemas.microsoft.com/office/drawing/2010/main" val="0"/>
              </a:ext>
            </a:extLst>
          </a:blip>
          <a:stretch>
            <a:fillRect/>
          </a:stretch>
        </p:blipFill>
        <p:spPr>
          <a:xfrm>
            <a:off x="0" y="1"/>
            <a:ext cx="12192000" cy="1392401"/>
          </a:xfrm>
          <a:prstGeom prst="rect">
            <a:avLst/>
          </a:prstGeom>
        </p:spPr>
      </p:pic>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838200" y="425450"/>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838200" y="1949450"/>
            <a:ext cx="10515600" cy="4195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838200" y="6324600"/>
            <a:ext cx="2743200" cy="365125"/>
          </a:xfrm>
          <a:prstGeom prst="rect">
            <a:avLst/>
          </a:prstGeom>
        </p:spPr>
        <p:txBody>
          <a:bodyPr vert="horz" lIns="91440" tIns="45720" rIns="91440" bIns="45720" rtlCol="0" anchor="ctr"/>
          <a:lstStyle>
            <a:lvl1pPr algn="l">
              <a:defRPr sz="900">
                <a:solidFill>
                  <a:schemeClr val="bg1">
                    <a:alpha val="60000"/>
                  </a:schemeClr>
                </a:solidFill>
                <a:latin typeface="+mn-lt"/>
              </a:defRPr>
            </a:lvl1pPr>
          </a:lstStyle>
          <a:p>
            <a:fld id="{57E0CF6C-748E-4B7A-BC8B-3011EF78ED13}" type="datetime1">
              <a:rPr lang="en-US" smtClean="0"/>
              <a:pPr/>
              <a:t>7/14/2023</a:t>
            </a:fld>
            <a:endParaRPr lang="en-US"/>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324600"/>
            <a:ext cx="4114800" cy="365125"/>
          </a:xfrm>
          <a:prstGeom prst="rect">
            <a:avLst/>
          </a:prstGeom>
        </p:spPr>
        <p:txBody>
          <a:bodyPr vert="horz" lIns="91440" tIns="45720" rIns="91440" bIns="45720" rtlCol="0" anchor="ctr"/>
          <a:lstStyle>
            <a:lvl1pPr algn="ctr">
              <a:defRPr sz="900">
                <a:solidFill>
                  <a:schemeClr val="bg1">
                    <a:alpha val="60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610600" y="6324600"/>
            <a:ext cx="2743200" cy="365125"/>
          </a:xfrm>
          <a:prstGeom prst="rect">
            <a:avLst/>
          </a:prstGeom>
        </p:spPr>
        <p:txBody>
          <a:bodyPr vert="horz" lIns="91440" tIns="45720" rIns="91440" bIns="45720" rtlCol="0" anchor="ctr"/>
          <a:lstStyle>
            <a:lvl1pPr algn="r">
              <a:defRPr sz="900">
                <a:solidFill>
                  <a:schemeClr val="bg1">
                    <a:alpha val="60000"/>
                  </a:schemeClr>
                </a:solidFill>
                <a:latin typeface="+mn-lt"/>
              </a:defRPr>
            </a:lvl1pPr>
          </a:lstStyle>
          <a:p>
            <a:fld id="{73B850FF-6169-4056-8077-06FFA93A5366}" type="slidenum">
              <a:rPr lang="en-US" smtClean="0"/>
              <a:pPr/>
              <a:t>‹N›</a:t>
            </a:fld>
            <a:endParaRPr lang="en-US"/>
          </a:p>
        </p:txBody>
      </p:sp>
    </p:spTree>
    <p:extLst>
      <p:ext uri="{BB962C8B-B14F-4D97-AF65-F5344CB8AC3E}">
        <p14:creationId xmlns:p14="http://schemas.microsoft.com/office/powerpoint/2010/main" val="541093756"/>
      </p:ext>
    </p:extLst>
  </p:cSld>
  <p:clrMap bg1="lt1" tx1="dk1" bg2="lt2" tx2="dk2" accent1="accent1" accent2="accent2" accent3="accent3" accent4="accent4" accent5="accent5" accent6="accent6" hlink="hlink" folHlink="folHlink"/>
  <p:sldLayoutIdLst>
    <p:sldLayoutId id="2147483723" r:id="rId1"/>
    <p:sldLayoutId id="2147483713" r:id="rId2"/>
    <p:sldLayoutId id="2147483714" r:id="rId3"/>
    <p:sldLayoutId id="2147483715" r:id="rId4"/>
    <p:sldLayoutId id="2147483716" r:id="rId5"/>
    <p:sldLayoutId id="2147483717" r:id="rId6"/>
    <p:sldLayoutId id="2147483718" r:id="rId7"/>
    <p:sldLayoutId id="2147483722" r:id="rId8"/>
    <p:sldLayoutId id="2147483719" r:id="rId9"/>
    <p:sldLayoutId id="2147483720" r:id="rId10"/>
    <p:sldLayoutId id="2147483721" r:id="rId11"/>
    <p:sldLayoutId id="2147483725" r:id="rId12"/>
  </p:sldLayoutIdLst>
  <p:hf sldNum="0" hdr="0" ftr="0" dt="0"/>
  <p:txStyles>
    <p:title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33.jpeg"/><Relationship Id="rId7" Type="http://schemas.openxmlformats.org/officeDocument/2006/relationships/image" Target="../media/image30.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33.jpeg"/><Relationship Id="rId7" Type="http://schemas.openxmlformats.org/officeDocument/2006/relationships/image" Target="../media/image30.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33.jpeg"/><Relationship Id="rId7" Type="http://schemas.openxmlformats.org/officeDocument/2006/relationships/image" Target="../media/image30.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33.jpeg"/><Relationship Id="rId7" Type="http://schemas.openxmlformats.org/officeDocument/2006/relationships/image" Target="../media/image30.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33.jpeg"/><Relationship Id="rId7" Type="http://schemas.openxmlformats.org/officeDocument/2006/relationships/image" Target="../media/image30.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33.jpeg"/><Relationship Id="rId7" Type="http://schemas.openxmlformats.org/officeDocument/2006/relationships/image" Target="../media/image30.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33.jpeg"/><Relationship Id="rId7" Type="http://schemas.openxmlformats.org/officeDocument/2006/relationships/image" Target="../media/image30.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33.jpeg"/><Relationship Id="rId7" Type="http://schemas.openxmlformats.org/officeDocument/2006/relationships/image" Target="../media/image30.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33.jpeg"/><Relationship Id="rId7" Type="http://schemas.openxmlformats.org/officeDocument/2006/relationships/image" Target="../media/image30.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33.jpeg"/><Relationship Id="rId7" Type="http://schemas.openxmlformats.org/officeDocument/2006/relationships/image" Target="../media/image30.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33.jpeg"/><Relationship Id="rId7" Type="http://schemas.openxmlformats.org/officeDocument/2006/relationships/image" Target="../media/image30.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33.jpeg"/><Relationship Id="rId7" Type="http://schemas.openxmlformats.org/officeDocument/2006/relationships/image" Target="../media/image30.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8" Type="http://schemas.openxmlformats.org/officeDocument/2006/relationships/image" Target="../media/image35.tiff"/><Relationship Id="rId3" Type="http://schemas.openxmlformats.org/officeDocument/2006/relationships/image" Target="../media/image33.jpeg"/><Relationship Id="rId7" Type="http://schemas.openxmlformats.org/officeDocument/2006/relationships/image" Target="../media/image30.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00.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32.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3" Type="http://schemas.openxmlformats.org/officeDocument/2006/relationships/image" Target="../media/image46.svg"/><Relationship Id="rId7" Type="http://schemas.openxmlformats.org/officeDocument/2006/relationships/image" Target="../media/image50.svg"/><Relationship Id="rId12"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svg"/><Relationship Id="rId5" Type="http://schemas.openxmlformats.org/officeDocument/2006/relationships/image" Target="../media/image48.svg"/><Relationship Id="rId15" Type="http://schemas.openxmlformats.org/officeDocument/2006/relationships/image" Target="../media/image58.sv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svg"/><Relationship Id="rId14" Type="http://schemas.openxmlformats.org/officeDocument/2006/relationships/image" Target="../media/image5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52.png"/><Relationship Id="rId7" Type="http://schemas.openxmlformats.org/officeDocument/2006/relationships/image" Target="../media/image370.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90.png"/><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20.png"/><Relationship Id="rId5" Type="http://schemas.openxmlformats.org/officeDocument/2006/relationships/image" Target="../media/image410.png"/><Relationship Id="rId4" Type="http://schemas.openxmlformats.org/officeDocument/2006/relationships/image" Target="../media/image400.png"/></Relationships>
</file>

<file path=ppt/slides/_rels/slide36.xml.rels><?xml version="1.0" encoding="UTF-8" standalone="yes"?>
<Relationships xmlns="http://schemas.openxmlformats.org/package/2006/relationships"><Relationship Id="rId8" Type="http://schemas.openxmlformats.org/officeDocument/2006/relationships/image" Target="../media/image60.emf"/><Relationship Id="rId3" Type="http://schemas.openxmlformats.org/officeDocument/2006/relationships/image" Target="../media/image550.pn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0.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61.emf"/></Relationships>
</file>

<file path=ppt/slides/_rels/slide3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18" Type="http://schemas.openxmlformats.org/officeDocument/2006/relationships/image" Target="../media/image51.png"/><Relationship Id="rId3" Type="http://schemas.openxmlformats.org/officeDocument/2006/relationships/image" Target="../media/image64.svg"/><Relationship Id="rId21" Type="http://schemas.openxmlformats.org/officeDocument/2006/relationships/image" Target="../media/image56.svg"/><Relationship Id="rId7" Type="http://schemas.openxmlformats.org/officeDocument/2006/relationships/image" Target="../media/image69.svg"/><Relationship Id="rId12" Type="http://schemas.openxmlformats.org/officeDocument/2006/relationships/image" Target="../media/image74.png"/><Relationship Id="rId17" Type="http://schemas.openxmlformats.org/officeDocument/2006/relationships/image" Target="../media/image50.svg"/><Relationship Id="rId2" Type="http://schemas.openxmlformats.org/officeDocument/2006/relationships/image" Target="../media/image63.png"/><Relationship Id="rId16" Type="http://schemas.openxmlformats.org/officeDocument/2006/relationships/image" Target="../media/image49.png"/><Relationship Id="rId20"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svg"/><Relationship Id="rId15" Type="http://schemas.openxmlformats.org/officeDocument/2006/relationships/image" Target="../media/image46.svg"/><Relationship Id="rId23" Type="http://schemas.openxmlformats.org/officeDocument/2006/relationships/image" Target="../media/image58.svg"/><Relationship Id="rId10" Type="http://schemas.openxmlformats.org/officeDocument/2006/relationships/image" Target="../media/image72.png"/><Relationship Id="rId19" Type="http://schemas.openxmlformats.org/officeDocument/2006/relationships/image" Target="../media/image52.svg"/><Relationship Id="rId4" Type="http://schemas.openxmlformats.org/officeDocument/2006/relationships/image" Target="../media/image66.png"/><Relationship Id="rId9" Type="http://schemas.openxmlformats.org/officeDocument/2006/relationships/image" Target="../media/image71.svg"/><Relationship Id="rId14" Type="http://schemas.openxmlformats.org/officeDocument/2006/relationships/image" Target="../media/image45.png"/><Relationship Id="rId22" Type="http://schemas.openxmlformats.org/officeDocument/2006/relationships/image" Target="../media/image57.png"/></Relationships>
</file>

<file path=ppt/slides/_rels/slide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87.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0.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6.svg"/><Relationship Id="rId7" Type="http://schemas.openxmlformats.org/officeDocument/2006/relationships/image" Target="../media/image52.sv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8.svg"/><Relationship Id="rId5" Type="http://schemas.openxmlformats.org/officeDocument/2006/relationships/image" Target="../media/image50.svg"/><Relationship Id="rId10" Type="http://schemas.openxmlformats.org/officeDocument/2006/relationships/image" Target="../media/image57.png"/><Relationship Id="rId4" Type="http://schemas.openxmlformats.org/officeDocument/2006/relationships/image" Target="../media/image49.png"/><Relationship Id="rId9" Type="http://schemas.openxmlformats.org/officeDocument/2006/relationships/image" Target="../media/image56.svg"/></Relationships>
</file>

<file path=ppt/slides/_rels/slide58.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2.xml"/><Relationship Id="rId5" Type="http://schemas.openxmlformats.org/officeDocument/2006/relationships/image" Target="../media/image87.svg"/><Relationship Id="rId4" Type="http://schemas.openxmlformats.org/officeDocument/2006/relationships/image" Target="../media/image8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90.jpg"/><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644DE9-8D09-43E2-BA69-F57482CF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6C23C919-B32E-40FF-B3D8-631316E84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61B17B84-F8A7-4053-9C9D-91E3CA7F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88951" cy="6858000"/>
          </a:xfrm>
          <a:prstGeom prst="rect">
            <a:avLst/>
          </a:prstGeom>
          <a:blipFill dpi="0" rotWithShape="1">
            <a:blip r:embed="rId2">
              <a:alphaModFix amt="30000"/>
              <a:lum bright="70000" contrast="-70000"/>
            </a:blip>
            <a:srcRect/>
            <a:tile tx="889000" ty="0" sx="100000" sy="100000" flip="xy"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bstract watercolor pattern on a white background">
            <a:extLst>
              <a:ext uri="{FF2B5EF4-FFF2-40B4-BE49-F238E27FC236}">
                <a16:creationId xmlns:a16="http://schemas.microsoft.com/office/drawing/2014/main" id="{5215821E-AC65-817F-6120-086AE4F50933}"/>
              </a:ext>
            </a:extLst>
          </p:cNvPr>
          <p:cNvPicPr>
            <a:picLocks noChangeAspect="1"/>
          </p:cNvPicPr>
          <p:nvPr/>
        </p:nvPicPr>
        <p:blipFill rotWithShape="1">
          <a:blip r:embed="rId3">
            <a:alphaModFix amt="70000"/>
          </a:blip>
          <a:srcRect t="15599" r="6" b="6"/>
          <a:stretch/>
        </p:blipFill>
        <p:spPr>
          <a:xfrm>
            <a:off x="20" y="10"/>
            <a:ext cx="12188932" cy="6856614"/>
          </a:xfrm>
          <a:prstGeom prst="rect">
            <a:avLst/>
          </a:prstGeom>
        </p:spPr>
      </p:pic>
      <p:sp>
        <p:nvSpPr>
          <p:cNvPr id="2" name="Title 1"/>
          <p:cNvSpPr>
            <a:spLocks noGrp="1"/>
          </p:cNvSpPr>
          <p:nvPr>
            <p:ph type="ctrTitle"/>
          </p:nvPr>
        </p:nvSpPr>
        <p:spPr>
          <a:xfrm>
            <a:off x="838200" y="740211"/>
            <a:ext cx="7530685" cy="3163864"/>
          </a:xfrm>
        </p:spPr>
        <p:txBody>
          <a:bodyPr>
            <a:normAutofit/>
          </a:bodyPr>
          <a:lstStyle/>
          <a:p>
            <a:pPr algn="l"/>
            <a:r>
              <a:rPr lang="en-US" sz="5200" dirty="0">
                <a:solidFill>
                  <a:srgbClr val="FFFFFF"/>
                </a:solidFill>
              </a:rPr>
              <a:t>Environmental</a:t>
            </a:r>
            <a:br>
              <a:rPr lang="en-US" sz="5200" dirty="0">
                <a:solidFill>
                  <a:srgbClr val="FFFFFF"/>
                </a:solidFill>
              </a:rPr>
            </a:br>
            <a:r>
              <a:rPr lang="en-US" sz="5200" dirty="0">
                <a:solidFill>
                  <a:srgbClr val="FFFFFF"/>
                </a:solidFill>
              </a:rPr>
              <a:t>Thermography</a:t>
            </a:r>
          </a:p>
        </p:txBody>
      </p:sp>
      <p:sp>
        <p:nvSpPr>
          <p:cNvPr id="3" name="Subtitle 2"/>
          <p:cNvSpPr>
            <a:spLocks noGrp="1"/>
          </p:cNvSpPr>
          <p:nvPr>
            <p:ph type="subTitle" idx="1"/>
          </p:nvPr>
        </p:nvSpPr>
        <p:spPr>
          <a:xfrm>
            <a:off x="838200" y="4074515"/>
            <a:ext cx="7191375" cy="1726210"/>
          </a:xfrm>
        </p:spPr>
        <p:txBody>
          <a:bodyPr vert="horz" lIns="91440" tIns="45720" rIns="91440" bIns="45720" rtlCol="0" anchor="t">
            <a:normAutofit lnSpcReduction="10000"/>
          </a:bodyPr>
          <a:lstStyle/>
          <a:p>
            <a:pPr algn="l"/>
            <a:r>
              <a:rPr lang="en-US" sz="2200" dirty="0">
                <a:solidFill>
                  <a:srgbClr val="FFFFFF"/>
                </a:solidFill>
              </a:rPr>
              <a:t>Lecturers: Dr. Francesco Barbano, Dr. Erika Brattich</a:t>
            </a:r>
          </a:p>
          <a:p>
            <a:pPr algn="l"/>
            <a:r>
              <a:rPr lang="en-US" sz="2200" dirty="0">
                <a:solidFill>
                  <a:srgbClr val="FFFFFF"/>
                </a:solidFill>
              </a:rPr>
              <a:t>Tutor: Luigi Brogno</a:t>
            </a:r>
          </a:p>
          <a:p>
            <a:pPr algn="l"/>
            <a:r>
              <a:rPr lang="en-US" sz="2200" dirty="0">
                <a:solidFill>
                  <a:srgbClr val="FFFFFF"/>
                </a:solidFill>
              </a:rPr>
              <a:t>Atmospheric Physics group, Department of Physics and Astronomy</a:t>
            </a:r>
            <a:r>
              <a:rPr lang="en-US" sz="2200">
                <a:solidFill>
                  <a:srgbClr val="FFFFFF"/>
                </a:solidFill>
              </a:rPr>
              <a:t> "Augusto Righi",</a:t>
            </a:r>
            <a:r>
              <a:rPr lang="en-US" sz="2200" dirty="0">
                <a:solidFill>
                  <a:srgbClr val="FFFFFF"/>
                </a:solidFill>
              </a:rPr>
              <a:t> University of Bologna</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42">
            <a:extLst>
              <a:ext uri="{FF2B5EF4-FFF2-40B4-BE49-F238E27FC236}">
                <a16:creationId xmlns:a16="http://schemas.microsoft.com/office/drawing/2014/main" id="{0A92C6BE-224D-4C03-8012-07119CBC7C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9053" y="778697"/>
            <a:ext cx="3199347" cy="5360943"/>
          </a:xfrm>
          <a:prstGeom prst="rect">
            <a:avLst/>
          </a:prstGeom>
        </p:spPr>
      </p:pic>
      <p:sp>
        <p:nvSpPr>
          <p:cNvPr id="44" name="Rettangolo 43">
            <a:extLst>
              <a:ext uri="{FF2B5EF4-FFF2-40B4-BE49-F238E27FC236}">
                <a16:creationId xmlns:a16="http://schemas.microsoft.com/office/drawing/2014/main" id="{C7830965-1259-4045-ADDE-61E3E6DB313D}"/>
              </a:ext>
            </a:extLst>
          </p:cNvPr>
          <p:cNvSpPr/>
          <p:nvPr/>
        </p:nvSpPr>
        <p:spPr>
          <a:xfrm>
            <a:off x="849955" y="3373949"/>
            <a:ext cx="2542903" cy="18686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5" name="Immagine 44">
            <a:extLst>
              <a:ext uri="{FF2B5EF4-FFF2-40B4-BE49-F238E27FC236}">
                <a16:creationId xmlns:a16="http://schemas.microsoft.com/office/drawing/2014/main" id="{DB354E98-F281-463E-A6A2-3A66982206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95010" y="3435250"/>
            <a:ext cx="3600000" cy="2704390"/>
          </a:xfrm>
          <a:prstGeom prst="rect">
            <a:avLst/>
          </a:prstGeom>
        </p:spPr>
      </p:pic>
      <p:sp>
        <p:nvSpPr>
          <p:cNvPr id="46" name="CasellaDiTesto 45">
            <a:extLst>
              <a:ext uri="{FF2B5EF4-FFF2-40B4-BE49-F238E27FC236}">
                <a16:creationId xmlns:a16="http://schemas.microsoft.com/office/drawing/2014/main" id="{F223444C-E37F-4B6B-8876-D9DAB3297EE8}"/>
              </a:ext>
            </a:extLst>
          </p:cNvPr>
          <p:cNvSpPr txBox="1"/>
          <p:nvPr/>
        </p:nvSpPr>
        <p:spPr>
          <a:xfrm>
            <a:off x="8053598" y="778697"/>
            <a:ext cx="3857204" cy="923330"/>
          </a:xfrm>
          <a:prstGeom prst="rect">
            <a:avLst/>
          </a:prstGeom>
          <a:noFill/>
        </p:spPr>
        <p:txBody>
          <a:bodyPr wrap="square" rtlCol="0">
            <a:spAutoFit/>
          </a:bodyPr>
          <a:lstStyle/>
          <a:p>
            <a:pPr algn="ctr"/>
            <a:r>
              <a:rPr lang="it-IT" dirty="0">
                <a:solidFill>
                  <a:schemeClr val="bg1"/>
                </a:solidFill>
              </a:rPr>
              <a:t>Position 1: Via Marconi, 31 - </a:t>
            </a:r>
            <a:r>
              <a:rPr lang="en-GB" dirty="0">
                <a:solidFill>
                  <a:schemeClr val="bg1"/>
                </a:solidFill>
              </a:rPr>
              <a:t>facing</a:t>
            </a:r>
            <a:r>
              <a:rPr lang="it-IT" dirty="0">
                <a:solidFill>
                  <a:schemeClr val="bg1"/>
                </a:solidFill>
              </a:rPr>
              <a:t> west (Marconi P1W)</a:t>
            </a:r>
          </a:p>
          <a:p>
            <a:pPr algn="ctr"/>
            <a:r>
              <a:rPr lang="it-IT" dirty="0">
                <a:solidFill>
                  <a:schemeClr val="bg1"/>
                </a:solidFill>
              </a:rPr>
              <a:t>04:00 </a:t>
            </a:r>
            <a:r>
              <a:rPr lang="it-IT" dirty="0" err="1">
                <a:solidFill>
                  <a:schemeClr val="bg1"/>
                </a:solidFill>
              </a:rPr>
              <a:t>pm</a:t>
            </a:r>
            <a:r>
              <a:rPr lang="it-IT" dirty="0">
                <a:solidFill>
                  <a:schemeClr val="bg1"/>
                </a:solidFill>
              </a:rPr>
              <a:t> - 22/08/2017</a:t>
            </a:r>
          </a:p>
        </p:txBody>
      </p:sp>
      <p:cxnSp>
        <p:nvCxnSpPr>
          <p:cNvPr id="47" name="Connettore diritto 46">
            <a:extLst>
              <a:ext uri="{FF2B5EF4-FFF2-40B4-BE49-F238E27FC236}">
                <a16:creationId xmlns:a16="http://schemas.microsoft.com/office/drawing/2014/main" id="{1C5D779C-B97D-4F7C-B51E-D1A4CEE13F31}"/>
              </a:ext>
            </a:extLst>
          </p:cNvPr>
          <p:cNvCxnSpPr>
            <a:cxnSpLocks/>
          </p:cNvCxnSpPr>
          <p:nvPr/>
        </p:nvCxnSpPr>
        <p:spPr>
          <a:xfrm>
            <a:off x="849955" y="5212261"/>
            <a:ext cx="3602999" cy="7604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277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42">
            <a:extLst>
              <a:ext uri="{FF2B5EF4-FFF2-40B4-BE49-F238E27FC236}">
                <a16:creationId xmlns:a16="http://schemas.microsoft.com/office/drawing/2014/main" id="{0A92C6BE-224D-4C03-8012-07119CBC7C8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9053" y="778697"/>
            <a:ext cx="3199347" cy="5360943"/>
          </a:xfrm>
          <a:prstGeom prst="rect">
            <a:avLst/>
          </a:prstGeom>
        </p:spPr>
      </p:pic>
      <p:sp>
        <p:nvSpPr>
          <p:cNvPr id="44" name="Rettangolo 43">
            <a:extLst>
              <a:ext uri="{FF2B5EF4-FFF2-40B4-BE49-F238E27FC236}">
                <a16:creationId xmlns:a16="http://schemas.microsoft.com/office/drawing/2014/main" id="{C7830965-1259-4045-ADDE-61E3E6DB313D}"/>
              </a:ext>
            </a:extLst>
          </p:cNvPr>
          <p:cNvSpPr/>
          <p:nvPr/>
        </p:nvSpPr>
        <p:spPr>
          <a:xfrm>
            <a:off x="849955" y="3373949"/>
            <a:ext cx="2542903" cy="18686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5" name="Immagine 44">
            <a:extLst>
              <a:ext uri="{FF2B5EF4-FFF2-40B4-BE49-F238E27FC236}">
                <a16:creationId xmlns:a16="http://schemas.microsoft.com/office/drawing/2014/main" id="{DB354E98-F281-463E-A6A2-3A66982206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5010" y="3435250"/>
            <a:ext cx="3600000" cy="2704390"/>
          </a:xfrm>
          <a:prstGeom prst="rect">
            <a:avLst/>
          </a:prstGeom>
        </p:spPr>
      </p:pic>
      <p:cxnSp>
        <p:nvCxnSpPr>
          <p:cNvPr id="47" name="Connettore diritto 46">
            <a:extLst>
              <a:ext uri="{FF2B5EF4-FFF2-40B4-BE49-F238E27FC236}">
                <a16:creationId xmlns:a16="http://schemas.microsoft.com/office/drawing/2014/main" id="{1C5D779C-B97D-4F7C-B51E-D1A4CEE13F31}"/>
              </a:ext>
            </a:extLst>
          </p:cNvPr>
          <p:cNvCxnSpPr>
            <a:cxnSpLocks/>
          </p:cNvCxnSpPr>
          <p:nvPr/>
        </p:nvCxnSpPr>
        <p:spPr>
          <a:xfrm>
            <a:off x="849955" y="5212261"/>
            <a:ext cx="3602999" cy="7604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Immagine 13">
            <a:extLst>
              <a:ext uri="{FF2B5EF4-FFF2-40B4-BE49-F238E27FC236}">
                <a16:creationId xmlns:a16="http://schemas.microsoft.com/office/drawing/2014/main" id="{44486F64-2BD9-4939-8172-B2A8C8176D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73625" y="2125176"/>
            <a:ext cx="3600000" cy="2704390"/>
          </a:xfrm>
          <a:prstGeom prst="rect">
            <a:avLst/>
          </a:prstGeom>
        </p:spPr>
      </p:pic>
      <p:sp>
        <p:nvSpPr>
          <p:cNvPr id="15" name="Rettangolo 14">
            <a:extLst>
              <a:ext uri="{FF2B5EF4-FFF2-40B4-BE49-F238E27FC236}">
                <a16:creationId xmlns:a16="http://schemas.microsoft.com/office/drawing/2014/main" id="{8E76F220-CB6A-42ED-99CA-DF484E86B026}"/>
              </a:ext>
            </a:extLst>
          </p:cNvPr>
          <p:cNvSpPr/>
          <p:nvPr/>
        </p:nvSpPr>
        <p:spPr>
          <a:xfrm>
            <a:off x="871724" y="2351313"/>
            <a:ext cx="2542903" cy="17787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9" name="Connettore diritto 18">
            <a:extLst>
              <a:ext uri="{FF2B5EF4-FFF2-40B4-BE49-F238E27FC236}">
                <a16:creationId xmlns:a16="http://schemas.microsoft.com/office/drawing/2014/main" id="{53AB29CE-908D-4084-A606-BEE271403516}"/>
              </a:ext>
            </a:extLst>
          </p:cNvPr>
          <p:cNvCxnSpPr/>
          <p:nvPr/>
        </p:nvCxnSpPr>
        <p:spPr>
          <a:xfrm>
            <a:off x="3392858" y="3658018"/>
            <a:ext cx="5863062" cy="7304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CasellaDiTesto 1">
            <a:extLst>
              <a:ext uri="{FF2B5EF4-FFF2-40B4-BE49-F238E27FC236}">
                <a16:creationId xmlns:a16="http://schemas.microsoft.com/office/drawing/2014/main" id="{872071E8-4874-F0C3-1971-3647CC63ED78}"/>
              </a:ext>
            </a:extLst>
          </p:cNvPr>
          <p:cNvSpPr txBox="1"/>
          <p:nvPr/>
        </p:nvSpPr>
        <p:spPr>
          <a:xfrm>
            <a:off x="8053598" y="778697"/>
            <a:ext cx="3857204" cy="923330"/>
          </a:xfrm>
          <a:prstGeom prst="rect">
            <a:avLst/>
          </a:prstGeom>
          <a:noFill/>
        </p:spPr>
        <p:txBody>
          <a:bodyPr wrap="square" rtlCol="0">
            <a:spAutoFit/>
          </a:bodyPr>
          <a:lstStyle/>
          <a:p>
            <a:pPr algn="ctr"/>
            <a:r>
              <a:rPr lang="it-IT" dirty="0">
                <a:solidFill>
                  <a:schemeClr val="bg1"/>
                </a:solidFill>
              </a:rPr>
              <a:t>Position 1: Via Marconi, 31 - </a:t>
            </a:r>
            <a:r>
              <a:rPr lang="en-GB" dirty="0">
                <a:solidFill>
                  <a:schemeClr val="bg1"/>
                </a:solidFill>
              </a:rPr>
              <a:t>facing</a:t>
            </a:r>
            <a:r>
              <a:rPr lang="it-IT" dirty="0">
                <a:solidFill>
                  <a:schemeClr val="bg1"/>
                </a:solidFill>
              </a:rPr>
              <a:t> west (Marconi P1W)</a:t>
            </a:r>
          </a:p>
          <a:p>
            <a:pPr algn="ctr"/>
            <a:r>
              <a:rPr lang="it-IT" dirty="0">
                <a:solidFill>
                  <a:schemeClr val="bg1"/>
                </a:solidFill>
              </a:rPr>
              <a:t>04:00 </a:t>
            </a:r>
            <a:r>
              <a:rPr lang="it-IT" dirty="0" err="1">
                <a:solidFill>
                  <a:schemeClr val="bg1"/>
                </a:solidFill>
              </a:rPr>
              <a:t>pm</a:t>
            </a:r>
            <a:r>
              <a:rPr lang="it-IT" dirty="0">
                <a:solidFill>
                  <a:schemeClr val="bg1"/>
                </a:solidFill>
              </a:rPr>
              <a:t> - 22/08/2017</a:t>
            </a:r>
          </a:p>
        </p:txBody>
      </p:sp>
    </p:spTree>
    <p:extLst>
      <p:ext uri="{BB962C8B-B14F-4D97-AF65-F5344CB8AC3E}">
        <p14:creationId xmlns:p14="http://schemas.microsoft.com/office/powerpoint/2010/main" val="2494202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42">
            <a:extLst>
              <a:ext uri="{FF2B5EF4-FFF2-40B4-BE49-F238E27FC236}">
                <a16:creationId xmlns:a16="http://schemas.microsoft.com/office/drawing/2014/main" id="{0A92C6BE-224D-4C03-8012-07119CBC7C8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9053" y="778697"/>
            <a:ext cx="3199347" cy="5360943"/>
          </a:xfrm>
          <a:prstGeom prst="rect">
            <a:avLst/>
          </a:prstGeom>
        </p:spPr>
      </p:pic>
      <p:sp>
        <p:nvSpPr>
          <p:cNvPr id="44" name="Rettangolo 43">
            <a:extLst>
              <a:ext uri="{FF2B5EF4-FFF2-40B4-BE49-F238E27FC236}">
                <a16:creationId xmlns:a16="http://schemas.microsoft.com/office/drawing/2014/main" id="{C7830965-1259-4045-ADDE-61E3E6DB313D}"/>
              </a:ext>
            </a:extLst>
          </p:cNvPr>
          <p:cNvSpPr/>
          <p:nvPr/>
        </p:nvSpPr>
        <p:spPr>
          <a:xfrm>
            <a:off x="849955" y="3373949"/>
            <a:ext cx="2542903" cy="18686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5" name="Immagine 44">
            <a:extLst>
              <a:ext uri="{FF2B5EF4-FFF2-40B4-BE49-F238E27FC236}">
                <a16:creationId xmlns:a16="http://schemas.microsoft.com/office/drawing/2014/main" id="{DB354E98-F281-463E-A6A2-3A66982206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5010" y="3435250"/>
            <a:ext cx="3600000" cy="2704390"/>
          </a:xfrm>
          <a:prstGeom prst="rect">
            <a:avLst/>
          </a:prstGeom>
        </p:spPr>
      </p:pic>
      <p:cxnSp>
        <p:nvCxnSpPr>
          <p:cNvPr id="47" name="Connettore diritto 46">
            <a:extLst>
              <a:ext uri="{FF2B5EF4-FFF2-40B4-BE49-F238E27FC236}">
                <a16:creationId xmlns:a16="http://schemas.microsoft.com/office/drawing/2014/main" id="{1C5D779C-B97D-4F7C-B51E-D1A4CEE13F31}"/>
              </a:ext>
            </a:extLst>
          </p:cNvPr>
          <p:cNvCxnSpPr>
            <a:cxnSpLocks/>
          </p:cNvCxnSpPr>
          <p:nvPr/>
        </p:nvCxnSpPr>
        <p:spPr>
          <a:xfrm>
            <a:off x="849955" y="5212261"/>
            <a:ext cx="3602999" cy="7604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Immagine 13">
            <a:extLst>
              <a:ext uri="{FF2B5EF4-FFF2-40B4-BE49-F238E27FC236}">
                <a16:creationId xmlns:a16="http://schemas.microsoft.com/office/drawing/2014/main" id="{44486F64-2BD9-4939-8172-B2A8C8176D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73625" y="2125176"/>
            <a:ext cx="3600000" cy="2704390"/>
          </a:xfrm>
          <a:prstGeom prst="rect">
            <a:avLst/>
          </a:prstGeom>
        </p:spPr>
      </p:pic>
      <p:sp>
        <p:nvSpPr>
          <p:cNvPr id="15" name="Rettangolo 14">
            <a:extLst>
              <a:ext uri="{FF2B5EF4-FFF2-40B4-BE49-F238E27FC236}">
                <a16:creationId xmlns:a16="http://schemas.microsoft.com/office/drawing/2014/main" id="{8E76F220-CB6A-42ED-99CA-DF484E86B026}"/>
              </a:ext>
            </a:extLst>
          </p:cNvPr>
          <p:cNvSpPr/>
          <p:nvPr/>
        </p:nvSpPr>
        <p:spPr>
          <a:xfrm>
            <a:off x="871724" y="2351313"/>
            <a:ext cx="2542903" cy="17787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9" name="Connettore diritto 18">
            <a:extLst>
              <a:ext uri="{FF2B5EF4-FFF2-40B4-BE49-F238E27FC236}">
                <a16:creationId xmlns:a16="http://schemas.microsoft.com/office/drawing/2014/main" id="{53AB29CE-908D-4084-A606-BEE271403516}"/>
              </a:ext>
            </a:extLst>
          </p:cNvPr>
          <p:cNvCxnSpPr/>
          <p:nvPr/>
        </p:nvCxnSpPr>
        <p:spPr>
          <a:xfrm>
            <a:off x="3392858" y="3658018"/>
            <a:ext cx="5863062" cy="7304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Immagine 15">
            <a:extLst>
              <a:ext uri="{FF2B5EF4-FFF2-40B4-BE49-F238E27FC236}">
                <a16:creationId xmlns:a16="http://schemas.microsoft.com/office/drawing/2014/main" id="{316EB042-0E38-45D8-9063-D69196CF6F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95010" y="641647"/>
            <a:ext cx="3600000" cy="2677346"/>
          </a:xfrm>
          <a:prstGeom prst="rect">
            <a:avLst/>
          </a:prstGeom>
        </p:spPr>
      </p:pic>
      <p:sp>
        <p:nvSpPr>
          <p:cNvPr id="17" name="Rettangolo 16">
            <a:extLst>
              <a:ext uri="{FF2B5EF4-FFF2-40B4-BE49-F238E27FC236}">
                <a16:creationId xmlns:a16="http://schemas.microsoft.com/office/drawing/2014/main" id="{837E6505-89DE-47CD-9786-A3D3026712E4}"/>
              </a:ext>
            </a:extLst>
          </p:cNvPr>
          <p:cNvSpPr/>
          <p:nvPr/>
        </p:nvSpPr>
        <p:spPr>
          <a:xfrm>
            <a:off x="849955" y="1373777"/>
            <a:ext cx="2577730" cy="41104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diritto 19">
            <a:extLst>
              <a:ext uri="{FF2B5EF4-FFF2-40B4-BE49-F238E27FC236}">
                <a16:creationId xmlns:a16="http://schemas.microsoft.com/office/drawing/2014/main" id="{09F1C8AA-5D89-4EB3-A362-4EB95AF7447C}"/>
              </a:ext>
            </a:extLst>
          </p:cNvPr>
          <p:cNvCxnSpPr>
            <a:cxnSpLocks/>
          </p:cNvCxnSpPr>
          <p:nvPr/>
        </p:nvCxnSpPr>
        <p:spPr>
          <a:xfrm flipV="1">
            <a:off x="871724" y="778697"/>
            <a:ext cx="5723629" cy="6103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CasellaDiTesto 1">
            <a:extLst>
              <a:ext uri="{FF2B5EF4-FFF2-40B4-BE49-F238E27FC236}">
                <a16:creationId xmlns:a16="http://schemas.microsoft.com/office/drawing/2014/main" id="{DD8690C3-112F-A7AD-184F-591B5E227F7C}"/>
              </a:ext>
            </a:extLst>
          </p:cNvPr>
          <p:cNvSpPr txBox="1"/>
          <p:nvPr/>
        </p:nvSpPr>
        <p:spPr>
          <a:xfrm>
            <a:off x="8053598" y="778697"/>
            <a:ext cx="3857204" cy="923330"/>
          </a:xfrm>
          <a:prstGeom prst="rect">
            <a:avLst/>
          </a:prstGeom>
          <a:noFill/>
        </p:spPr>
        <p:txBody>
          <a:bodyPr wrap="square" rtlCol="0">
            <a:spAutoFit/>
          </a:bodyPr>
          <a:lstStyle/>
          <a:p>
            <a:pPr algn="ctr"/>
            <a:r>
              <a:rPr lang="it-IT" dirty="0">
                <a:solidFill>
                  <a:schemeClr val="bg1"/>
                </a:solidFill>
              </a:rPr>
              <a:t>Position 1: Via Marconi, 31 - </a:t>
            </a:r>
            <a:r>
              <a:rPr lang="en-GB" dirty="0">
                <a:solidFill>
                  <a:schemeClr val="bg1"/>
                </a:solidFill>
              </a:rPr>
              <a:t>facing</a:t>
            </a:r>
            <a:r>
              <a:rPr lang="it-IT" dirty="0">
                <a:solidFill>
                  <a:schemeClr val="bg1"/>
                </a:solidFill>
              </a:rPr>
              <a:t> west (Marconi P1W)</a:t>
            </a:r>
          </a:p>
          <a:p>
            <a:pPr algn="ctr"/>
            <a:r>
              <a:rPr lang="it-IT" dirty="0">
                <a:solidFill>
                  <a:schemeClr val="bg1"/>
                </a:solidFill>
              </a:rPr>
              <a:t>04:00 </a:t>
            </a:r>
            <a:r>
              <a:rPr lang="it-IT" dirty="0" err="1">
                <a:solidFill>
                  <a:schemeClr val="bg1"/>
                </a:solidFill>
              </a:rPr>
              <a:t>pm</a:t>
            </a:r>
            <a:r>
              <a:rPr lang="it-IT" dirty="0">
                <a:solidFill>
                  <a:schemeClr val="bg1"/>
                </a:solidFill>
              </a:rPr>
              <a:t> - 22/08/2017</a:t>
            </a:r>
          </a:p>
        </p:txBody>
      </p:sp>
    </p:spTree>
    <p:extLst>
      <p:ext uri="{BB962C8B-B14F-4D97-AF65-F5344CB8AC3E}">
        <p14:creationId xmlns:p14="http://schemas.microsoft.com/office/powerpoint/2010/main" val="3626007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42">
            <a:extLst>
              <a:ext uri="{FF2B5EF4-FFF2-40B4-BE49-F238E27FC236}">
                <a16:creationId xmlns:a16="http://schemas.microsoft.com/office/drawing/2014/main" id="{0A92C6BE-224D-4C03-8012-07119CBC7C8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9053" y="778697"/>
            <a:ext cx="3199347" cy="5360943"/>
          </a:xfrm>
          <a:prstGeom prst="rect">
            <a:avLst/>
          </a:prstGeom>
        </p:spPr>
      </p:pic>
      <p:sp>
        <p:nvSpPr>
          <p:cNvPr id="44" name="Rettangolo 43">
            <a:extLst>
              <a:ext uri="{FF2B5EF4-FFF2-40B4-BE49-F238E27FC236}">
                <a16:creationId xmlns:a16="http://schemas.microsoft.com/office/drawing/2014/main" id="{C7830965-1259-4045-ADDE-61E3E6DB313D}"/>
              </a:ext>
            </a:extLst>
          </p:cNvPr>
          <p:cNvSpPr/>
          <p:nvPr/>
        </p:nvSpPr>
        <p:spPr>
          <a:xfrm>
            <a:off x="849955" y="3373949"/>
            <a:ext cx="2542903" cy="18686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7" name="Connettore diritto 46">
            <a:extLst>
              <a:ext uri="{FF2B5EF4-FFF2-40B4-BE49-F238E27FC236}">
                <a16:creationId xmlns:a16="http://schemas.microsoft.com/office/drawing/2014/main" id="{1C5D779C-B97D-4F7C-B51E-D1A4CEE13F31}"/>
              </a:ext>
            </a:extLst>
          </p:cNvPr>
          <p:cNvCxnSpPr>
            <a:cxnSpLocks/>
          </p:cNvCxnSpPr>
          <p:nvPr/>
        </p:nvCxnSpPr>
        <p:spPr>
          <a:xfrm>
            <a:off x="849955" y="5212261"/>
            <a:ext cx="3602999" cy="76045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ttangolo 14">
            <a:extLst>
              <a:ext uri="{FF2B5EF4-FFF2-40B4-BE49-F238E27FC236}">
                <a16:creationId xmlns:a16="http://schemas.microsoft.com/office/drawing/2014/main" id="{8E76F220-CB6A-42ED-99CA-DF484E86B026}"/>
              </a:ext>
            </a:extLst>
          </p:cNvPr>
          <p:cNvSpPr/>
          <p:nvPr/>
        </p:nvSpPr>
        <p:spPr>
          <a:xfrm>
            <a:off x="871724" y="2351313"/>
            <a:ext cx="2542903" cy="17787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837E6505-89DE-47CD-9786-A3D3026712E4}"/>
              </a:ext>
            </a:extLst>
          </p:cNvPr>
          <p:cNvSpPr/>
          <p:nvPr/>
        </p:nvSpPr>
        <p:spPr>
          <a:xfrm>
            <a:off x="849955" y="1373777"/>
            <a:ext cx="2577730" cy="41104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diritto 19">
            <a:extLst>
              <a:ext uri="{FF2B5EF4-FFF2-40B4-BE49-F238E27FC236}">
                <a16:creationId xmlns:a16="http://schemas.microsoft.com/office/drawing/2014/main" id="{09F1C8AA-5D89-4EB3-A362-4EB95AF7447C}"/>
              </a:ext>
            </a:extLst>
          </p:cNvPr>
          <p:cNvCxnSpPr>
            <a:cxnSpLocks/>
          </p:cNvCxnSpPr>
          <p:nvPr/>
        </p:nvCxnSpPr>
        <p:spPr>
          <a:xfrm flipV="1">
            <a:off x="871724" y="778697"/>
            <a:ext cx="5723629" cy="6103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Gruppo 20">
            <a:extLst>
              <a:ext uri="{FF2B5EF4-FFF2-40B4-BE49-F238E27FC236}">
                <a16:creationId xmlns:a16="http://schemas.microsoft.com/office/drawing/2014/main" id="{FB70AB13-CDD3-40D3-ADCE-BAD93AE62CAA}"/>
              </a:ext>
            </a:extLst>
          </p:cNvPr>
          <p:cNvGrpSpPr/>
          <p:nvPr/>
        </p:nvGrpSpPr>
        <p:grpSpPr>
          <a:xfrm>
            <a:off x="4474723" y="778696"/>
            <a:ext cx="3199347" cy="5360943"/>
            <a:chOff x="5125543" y="260169"/>
            <a:chExt cx="3608704" cy="6318447"/>
          </a:xfrm>
        </p:grpSpPr>
        <p:pic>
          <p:nvPicPr>
            <p:cNvPr id="22" name="Immagine 21">
              <a:extLst>
                <a:ext uri="{FF2B5EF4-FFF2-40B4-BE49-F238E27FC236}">
                  <a16:creationId xmlns:a16="http://schemas.microsoft.com/office/drawing/2014/main" id="{B51D53FA-E875-42DE-9E4A-448A0B9091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4247" y="3874226"/>
              <a:ext cx="3600000" cy="2704390"/>
            </a:xfrm>
            <a:prstGeom prst="rect">
              <a:avLst/>
            </a:prstGeom>
          </p:spPr>
        </p:pic>
        <p:pic>
          <p:nvPicPr>
            <p:cNvPr id="23" name="Immagine 22">
              <a:extLst>
                <a:ext uri="{FF2B5EF4-FFF2-40B4-BE49-F238E27FC236}">
                  <a16:creationId xmlns:a16="http://schemas.microsoft.com/office/drawing/2014/main" id="{A77FB25A-B1C4-4D1E-96C2-FB28CD1B93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25543" y="1864913"/>
              <a:ext cx="3600000" cy="2704390"/>
            </a:xfrm>
            <a:prstGeom prst="rect">
              <a:avLst/>
            </a:prstGeom>
          </p:spPr>
        </p:pic>
        <p:pic>
          <p:nvPicPr>
            <p:cNvPr id="24" name="Immagine 23">
              <a:extLst>
                <a:ext uri="{FF2B5EF4-FFF2-40B4-BE49-F238E27FC236}">
                  <a16:creationId xmlns:a16="http://schemas.microsoft.com/office/drawing/2014/main" id="{41CC72CB-692A-4353-B52F-5F338723E9A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48471" y="260169"/>
              <a:ext cx="3564000" cy="2677346"/>
            </a:xfrm>
            <a:prstGeom prst="rect">
              <a:avLst/>
            </a:prstGeom>
          </p:spPr>
        </p:pic>
      </p:grpSp>
      <p:sp>
        <p:nvSpPr>
          <p:cNvPr id="2" name="CasellaDiTesto 1">
            <a:extLst>
              <a:ext uri="{FF2B5EF4-FFF2-40B4-BE49-F238E27FC236}">
                <a16:creationId xmlns:a16="http://schemas.microsoft.com/office/drawing/2014/main" id="{E6A1A944-C47E-43C4-AD04-68459ECB976F}"/>
              </a:ext>
            </a:extLst>
          </p:cNvPr>
          <p:cNvSpPr txBox="1"/>
          <p:nvPr/>
        </p:nvSpPr>
        <p:spPr>
          <a:xfrm>
            <a:off x="8053598" y="778697"/>
            <a:ext cx="3857204" cy="923330"/>
          </a:xfrm>
          <a:prstGeom prst="rect">
            <a:avLst/>
          </a:prstGeom>
          <a:noFill/>
        </p:spPr>
        <p:txBody>
          <a:bodyPr wrap="square" rtlCol="0">
            <a:spAutoFit/>
          </a:bodyPr>
          <a:lstStyle/>
          <a:p>
            <a:pPr algn="ctr"/>
            <a:r>
              <a:rPr lang="it-IT" dirty="0">
                <a:solidFill>
                  <a:schemeClr val="bg1"/>
                </a:solidFill>
              </a:rPr>
              <a:t>Position 1: Via Marconi, 31 - </a:t>
            </a:r>
            <a:r>
              <a:rPr lang="en-GB" dirty="0">
                <a:solidFill>
                  <a:schemeClr val="bg1"/>
                </a:solidFill>
              </a:rPr>
              <a:t>facing</a:t>
            </a:r>
            <a:r>
              <a:rPr lang="it-IT" dirty="0">
                <a:solidFill>
                  <a:schemeClr val="bg1"/>
                </a:solidFill>
              </a:rPr>
              <a:t> west (Marconi P1W)</a:t>
            </a:r>
          </a:p>
          <a:p>
            <a:pPr algn="ctr"/>
            <a:r>
              <a:rPr lang="it-IT" dirty="0">
                <a:solidFill>
                  <a:schemeClr val="bg1"/>
                </a:solidFill>
              </a:rPr>
              <a:t>04:00 </a:t>
            </a:r>
            <a:r>
              <a:rPr lang="it-IT" dirty="0" err="1">
                <a:solidFill>
                  <a:schemeClr val="bg1"/>
                </a:solidFill>
              </a:rPr>
              <a:t>pm</a:t>
            </a:r>
            <a:r>
              <a:rPr lang="it-IT" dirty="0">
                <a:solidFill>
                  <a:schemeClr val="bg1"/>
                </a:solidFill>
              </a:rPr>
              <a:t> - 22/08/2017</a:t>
            </a:r>
          </a:p>
        </p:txBody>
      </p:sp>
    </p:spTree>
    <p:extLst>
      <p:ext uri="{BB962C8B-B14F-4D97-AF65-F5344CB8AC3E}">
        <p14:creationId xmlns:p14="http://schemas.microsoft.com/office/powerpoint/2010/main" val="2625282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ttangolo 43">
            <a:extLst>
              <a:ext uri="{FF2B5EF4-FFF2-40B4-BE49-F238E27FC236}">
                <a16:creationId xmlns:a16="http://schemas.microsoft.com/office/drawing/2014/main" id="{C7830965-1259-4045-ADDE-61E3E6DB313D}"/>
              </a:ext>
            </a:extLst>
          </p:cNvPr>
          <p:cNvSpPr/>
          <p:nvPr/>
        </p:nvSpPr>
        <p:spPr>
          <a:xfrm>
            <a:off x="849955" y="3373949"/>
            <a:ext cx="2542903" cy="18686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Rettangolo 14">
            <a:extLst>
              <a:ext uri="{FF2B5EF4-FFF2-40B4-BE49-F238E27FC236}">
                <a16:creationId xmlns:a16="http://schemas.microsoft.com/office/drawing/2014/main" id="{8E76F220-CB6A-42ED-99CA-DF484E86B026}"/>
              </a:ext>
            </a:extLst>
          </p:cNvPr>
          <p:cNvSpPr/>
          <p:nvPr/>
        </p:nvSpPr>
        <p:spPr>
          <a:xfrm>
            <a:off x="871724" y="2351313"/>
            <a:ext cx="2542903" cy="17787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16">
            <a:extLst>
              <a:ext uri="{FF2B5EF4-FFF2-40B4-BE49-F238E27FC236}">
                <a16:creationId xmlns:a16="http://schemas.microsoft.com/office/drawing/2014/main" id="{837E6505-89DE-47CD-9786-A3D3026712E4}"/>
              </a:ext>
            </a:extLst>
          </p:cNvPr>
          <p:cNvSpPr/>
          <p:nvPr/>
        </p:nvSpPr>
        <p:spPr>
          <a:xfrm>
            <a:off x="849955" y="1373777"/>
            <a:ext cx="2577730" cy="41104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 name="Immagine 18">
            <a:extLst>
              <a:ext uri="{FF2B5EF4-FFF2-40B4-BE49-F238E27FC236}">
                <a16:creationId xmlns:a16="http://schemas.microsoft.com/office/drawing/2014/main" id="{B1A4CDCB-1526-49E4-AEFE-B1134A06453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3518" y="829545"/>
            <a:ext cx="3174882" cy="5315897"/>
          </a:xfrm>
          <a:prstGeom prst="rect">
            <a:avLst/>
          </a:prstGeom>
        </p:spPr>
      </p:pic>
      <p:sp>
        <p:nvSpPr>
          <p:cNvPr id="25" name="CasellaDiTesto 24">
            <a:extLst>
              <a:ext uri="{FF2B5EF4-FFF2-40B4-BE49-F238E27FC236}">
                <a16:creationId xmlns:a16="http://schemas.microsoft.com/office/drawing/2014/main" id="{130CF548-F397-475A-A675-DE5822440114}"/>
              </a:ext>
            </a:extLst>
          </p:cNvPr>
          <p:cNvSpPr txBox="1"/>
          <p:nvPr/>
        </p:nvSpPr>
        <p:spPr>
          <a:xfrm>
            <a:off x="8284754" y="955080"/>
            <a:ext cx="3326227" cy="923330"/>
          </a:xfrm>
          <a:prstGeom prst="rect">
            <a:avLst/>
          </a:prstGeom>
          <a:noFill/>
        </p:spPr>
        <p:txBody>
          <a:bodyPr wrap="square" rtlCol="0">
            <a:spAutoFit/>
          </a:bodyPr>
          <a:lstStyle/>
          <a:p>
            <a:pPr algn="ctr"/>
            <a:r>
              <a:rPr lang="it-IT" dirty="0">
                <a:solidFill>
                  <a:schemeClr val="bg1"/>
                </a:solidFill>
              </a:rPr>
              <a:t>Position 5: Via Marconi, 24 - </a:t>
            </a:r>
            <a:r>
              <a:rPr lang="it-IT" dirty="0" err="1">
                <a:solidFill>
                  <a:schemeClr val="bg1"/>
                </a:solidFill>
              </a:rPr>
              <a:t>facing</a:t>
            </a:r>
            <a:r>
              <a:rPr lang="it-IT" dirty="0">
                <a:solidFill>
                  <a:schemeClr val="bg1"/>
                </a:solidFill>
              </a:rPr>
              <a:t> </a:t>
            </a:r>
            <a:r>
              <a:rPr lang="it-IT" dirty="0" err="1">
                <a:solidFill>
                  <a:schemeClr val="bg1"/>
                </a:solidFill>
              </a:rPr>
              <a:t>east</a:t>
            </a:r>
            <a:r>
              <a:rPr lang="it-IT" dirty="0">
                <a:solidFill>
                  <a:schemeClr val="bg1"/>
                </a:solidFill>
              </a:rPr>
              <a:t> (Marconi P5E)</a:t>
            </a:r>
          </a:p>
          <a:p>
            <a:pPr algn="ctr"/>
            <a:r>
              <a:rPr lang="it-IT" dirty="0">
                <a:solidFill>
                  <a:schemeClr val="bg1"/>
                </a:solidFill>
              </a:rPr>
              <a:t>04:00 </a:t>
            </a:r>
            <a:r>
              <a:rPr lang="it-IT" dirty="0" err="1">
                <a:solidFill>
                  <a:schemeClr val="bg1"/>
                </a:solidFill>
              </a:rPr>
              <a:t>pm</a:t>
            </a:r>
            <a:r>
              <a:rPr lang="it-IT" dirty="0">
                <a:solidFill>
                  <a:schemeClr val="bg1"/>
                </a:solidFill>
              </a:rPr>
              <a:t> - 22/08/2017</a:t>
            </a:r>
          </a:p>
        </p:txBody>
      </p:sp>
      <p:grpSp>
        <p:nvGrpSpPr>
          <p:cNvPr id="26" name="Gruppo 25">
            <a:extLst>
              <a:ext uri="{FF2B5EF4-FFF2-40B4-BE49-F238E27FC236}">
                <a16:creationId xmlns:a16="http://schemas.microsoft.com/office/drawing/2014/main" id="{EDF0DB50-3FC1-4FD4-9965-117A2A202897}"/>
              </a:ext>
            </a:extLst>
          </p:cNvPr>
          <p:cNvGrpSpPr/>
          <p:nvPr/>
        </p:nvGrpSpPr>
        <p:grpSpPr>
          <a:xfrm>
            <a:off x="4507756" y="829545"/>
            <a:ext cx="3220091" cy="5315897"/>
            <a:chOff x="7372350" y="849762"/>
            <a:chExt cx="3655149" cy="5788453"/>
          </a:xfrm>
        </p:grpSpPr>
        <p:pic>
          <p:nvPicPr>
            <p:cNvPr id="27" name="Immagine 26">
              <a:extLst>
                <a:ext uri="{FF2B5EF4-FFF2-40B4-BE49-F238E27FC236}">
                  <a16:creationId xmlns:a16="http://schemas.microsoft.com/office/drawing/2014/main" id="{AA70C06A-7F6A-4463-A4ED-1E01AC325A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5175" y="3933825"/>
              <a:ext cx="3600000" cy="2704390"/>
            </a:xfrm>
            <a:prstGeom prst="rect">
              <a:avLst/>
            </a:prstGeom>
          </p:spPr>
        </p:pic>
        <p:pic>
          <p:nvPicPr>
            <p:cNvPr id="28" name="Immagine 27">
              <a:extLst>
                <a:ext uri="{FF2B5EF4-FFF2-40B4-BE49-F238E27FC236}">
                  <a16:creationId xmlns:a16="http://schemas.microsoft.com/office/drawing/2014/main" id="{9BCFB445-2E1B-4A8A-82F7-F5EFA2C6F2E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2350" y="1635900"/>
              <a:ext cx="3600000" cy="2704390"/>
            </a:xfrm>
            <a:prstGeom prst="rect">
              <a:avLst/>
            </a:prstGeom>
          </p:spPr>
        </p:pic>
        <p:pic>
          <p:nvPicPr>
            <p:cNvPr id="29" name="Immagine 28">
              <a:extLst>
                <a:ext uri="{FF2B5EF4-FFF2-40B4-BE49-F238E27FC236}">
                  <a16:creationId xmlns:a16="http://schemas.microsoft.com/office/drawing/2014/main" id="{DEE1ECA9-09F2-41B4-9EBC-DB03519F90E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27499" y="849762"/>
              <a:ext cx="3600000" cy="2704390"/>
            </a:xfrm>
            <a:prstGeom prst="rect">
              <a:avLst/>
            </a:prstGeom>
          </p:spPr>
        </p:pic>
      </p:grpSp>
      <p:sp>
        <p:nvSpPr>
          <p:cNvPr id="30" name="Rettangolo 29">
            <a:extLst>
              <a:ext uri="{FF2B5EF4-FFF2-40B4-BE49-F238E27FC236}">
                <a16:creationId xmlns:a16="http://schemas.microsoft.com/office/drawing/2014/main" id="{86E56374-A7A8-425B-B911-BD80779A3A17}"/>
              </a:ext>
            </a:extLst>
          </p:cNvPr>
          <p:cNvSpPr/>
          <p:nvPr/>
        </p:nvSpPr>
        <p:spPr>
          <a:xfrm>
            <a:off x="571891" y="998448"/>
            <a:ext cx="2484959" cy="50630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2" name="Connettore diritto 31">
            <a:extLst>
              <a:ext uri="{FF2B5EF4-FFF2-40B4-BE49-F238E27FC236}">
                <a16:creationId xmlns:a16="http://schemas.microsoft.com/office/drawing/2014/main" id="{F5EAE566-32AB-4B4D-9EA0-CAA945DF1DE7}"/>
              </a:ext>
            </a:extLst>
          </p:cNvPr>
          <p:cNvCxnSpPr>
            <a:cxnSpLocks/>
          </p:cNvCxnSpPr>
          <p:nvPr/>
        </p:nvCxnSpPr>
        <p:spPr>
          <a:xfrm flipV="1">
            <a:off x="1079770" y="822712"/>
            <a:ext cx="4750525" cy="1744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ttore diritto 32">
            <a:extLst>
              <a:ext uri="{FF2B5EF4-FFF2-40B4-BE49-F238E27FC236}">
                <a16:creationId xmlns:a16="http://schemas.microsoft.com/office/drawing/2014/main" id="{9C91F36B-1EE9-4B4D-99CD-4B0C8BC0D2FE}"/>
              </a:ext>
            </a:extLst>
          </p:cNvPr>
          <p:cNvCxnSpPr>
            <a:cxnSpLocks/>
          </p:cNvCxnSpPr>
          <p:nvPr/>
        </p:nvCxnSpPr>
        <p:spPr>
          <a:xfrm>
            <a:off x="763769" y="6035287"/>
            <a:ext cx="5128236" cy="2622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628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o 25">
            <a:extLst>
              <a:ext uri="{FF2B5EF4-FFF2-40B4-BE49-F238E27FC236}">
                <a16:creationId xmlns:a16="http://schemas.microsoft.com/office/drawing/2014/main" id="{EDF0DB50-3FC1-4FD4-9965-117A2A202897}"/>
              </a:ext>
            </a:extLst>
          </p:cNvPr>
          <p:cNvGrpSpPr/>
          <p:nvPr/>
        </p:nvGrpSpPr>
        <p:grpSpPr>
          <a:xfrm>
            <a:off x="3039605" y="792860"/>
            <a:ext cx="2800276" cy="5360943"/>
            <a:chOff x="7372350" y="849762"/>
            <a:chExt cx="3655149" cy="5788453"/>
          </a:xfrm>
        </p:grpSpPr>
        <p:pic>
          <p:nvPicPr>
            <p:cNvPr id="27" name="Immagine 26">
              <a:extLst>
                <a:ext uri="{FF2B5EF4-FFF2-40B4-BE49-F238E27FC236}">
                  <a16:creationId xmlns:a16="http://schemas.microsoft.com/office/drawing/2014/main" id="{AA70C06A-7F6A-4463-A4ED-1E01AC325A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15175" y="3933825"/>
              <a:ext cx="3600000" cy="2704390"/>
            </a:xfrm>
            <a:prstGeom prst="rect">
              <a:avLst/>
            </a:prstGeom>
          </p:spPr>
        </p:pic>
        <p:pic>
          <p:nvPicPr>
            <p:cNvPr id="28" name="Immagine 27">
              <a:extLst>
                <a:ext uri="{FF2B5EF4-FFF2-40B4-BE49-F238E27FC236}">
                  <a16:creationId xmlns:a16="http://schemas.microsoft.com/office/drawing/2014/main" id="{9BCFB445-2E1B-4A8A-82F7-F5EFA2C6F2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2350" y="1635900"/>
              <a:ext cx="3600000" cy="2704390"/>
            </a:xfrm>
            <a:prstGeom prst="rect">
              <a:avLst/>
            </a:prstGeom>
          </p:spPr>
        </p:pic>
        <p:pic>
          <p:nvPicPr>
            <p:cNvPr id="29" name="Immagine 28">
              <a:extLst>
                <a:ext uri="{FF2B5EF4-FFF2-40B4-BE49-F238E27FC236}">
                  <a16:creationId xmlns:a16="http://schemas.microsoft.com/office/drawing/2014/main" id="{DEE1ECA9-09F2-41B4-9EBC-DB03519F90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7499" y="849762"/>
              <a:ext cx="3600000" cy="2704390"/>
            </a:xfrm>
            <a:prstGeom prst="rect">
              <a:avLst/>
            </a:prstGeom>
          </p:spPr>
        </p:pic>
      </p:grpSp>
      <p:grpSp>
        <p:nvGrpSpPr>
          <p:cNvPr id="20" name="Gruppo 19">
            <a:extLst>
              <a:ext uri="{FF2B5EF4-FFF2-40B4-BE49-F238E27FC236}">
                <a16:creationId xmlns:a16="http://schemas.microsoft.com/office/drawing/2014/main" id="{C0A34FD4-FB3A-4FBC-91A2-99AC9DBD52EF}"/>
              </a:ext>
            </a:extLst>
          </p:cNvPr>
          <p:cNvGrpSpPr/>
          <p:nvPr/>
        </p:nvGrpSpPr>
        <p:grpSpPr>
          <a:xfrm>
            <a:off x="136187" y="784499"/>
            <a:ext cx="2782236" cy="5360943"/>
            <a:chOff x="5125543" y="260169"/>
            <a:chExt cx="3608704" cy="6318447"/>
          </a:xfrm>
        </p:grpSpPr>
        <p:pic>
          <p:nvPicPr>
            <p:cNvPr id="21" name="Immagine 20">
              <a:extLst>
                <a:ext uri="{FF2B5EF4-FFF2-40B4-BE49-F238E27FC236}">
                  <a16:creationId xmlns:a16="http://schemas.microsoft.com/office/drawing/2014/main" id="{A61970E5-CFA3-411D-AF18-8C6F714F58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34247" y="3874226"/>
              <a:ext cx="3600000" cy="2704390"/>
            </a:xfrm>
            <a:prstGeom prst="rect">
              <a:avLst/>
            </a:prstGeom>
          </p:spPr>
        </p:pic>
        <p:pic>
          <p:nvPicPr>
            <p:cNvPr id="22" name="Immagine 21">
              <a:extLst>
                <a:ext uri="{FF2B5EF4-FFF2-40B4-BE49-F238E27FC236}">
                  <a16:creationId xmlns:a16="http://schemas.microsoft.com/office/drawing/2014/main" id="{A9D03A22-A59D-4D7A-83AF-531E90242D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25543" y="1864913"/>
              <a:ext cx="3600000" cy="2704390"/>
            </a:xfrm>
            <a:prstGeom prst="rect">
              <a:avLst/>
            </a:prstGeom>
          </p:spPr>
        </p:pic>
        <p:pic>
          <p:nvPicPr>
            <p:cNvPr id="23" name="Immagine 22">
              <a:extLst>
                <a:ext uri="{FF2B5EF4-FFF2-40B4-BE49-F238E27FC236}">
                  <a16:creationId xmlns:a16="http://schemas.microsoft.com/office/drawing/2014/main" id="{2FC6C5C2-12A1-4273-950A-8251B68B12D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48471" y="260169"/>
              <a:ext cx="3564000" cy="2677346"/>
            </a:xfrm>
            <a:prstGeom prst="rect">
              <a:avLst/>
            </a:prstGeom>
          </p:spPr>
        </p:pic>
      </p:grpSp>
      <p:sp>
        <p:nvSpPr>
          <p:cNvPr id="24" name="Rettangolo 23">
            <a:extLst>
              <a:ext uri="{FF2B5EF4-FFF2-40B4-BE49-F238E27FC236}">
                <a16:creationId xmlns:a16="http://schemas.microsoft.com/office/drawing/2014/main" id="{CCBE64E5-C0E7-44A1-B394-37D43FB1447C}"/>
              </a:ext>
            </a:extLst>
          </p:cNvPr>
          <p:cNvSpPr/>
          <p:nvPr/>
        </p:nvSpPr>
        <p:spPr>
          <a:xfrm>
            <a:off x="1439695" y="813189"/>
            <a:ext cx="1461940" cy="369332"/>
          </a:xfrm>
          <a:prstGeom prst="rect">
            <a:avLst/>
          </a:prstGeom>
        </p:spPr>
        <p:txBody>
          <a:bodyPr wrap="square">
            <a:spAutoFit/>
          </a:bodyPr>
          <a:lstStyle/>
          <a:p>
            <a:r>
              <a:rPr lang="it-IT" dirty="0">
                <a:solidFill>
                  <a:schemeClr val="bg1"/>
                </a:solidFill>
              </a:rPr>
              <a:t>Marconi P1W</a:t>
            </a:r>
          </a:p>
        </p:txBody>
      </p:sp>
      <p:sp>
        <p:nvSpPr>
          <p:cNvPr id="31" name="Rettangolo 30">
            <a:extLst>
              <a:ext uri="{FF2B5EF4-FFF2-40B4-BE49-F238E27FC236}">
                <a16:creationId xmlns:a16="http://schemas.microsoft.com/office/drawing/2014/main" id="{3FDFE0A6-5DA5-486F-915C-6B048FE248C3}"/>
              </a:ext>
            </a:extLst>
          </p:cNvPr>
          <p:cNvSpPr/>
          <p:nvPr/>
        </p:nvSpPr>
        <p:spPr>
          <a:xfrm>
            <a:off x="4435813" y="815179"/>
            <a:ext cx="1394626" cy="369332"/>
          </a:xfrm>
          <a:prstGeom prst="rect">
            <a:avLst/>
          </a:prstGeom>
        </p:spPr>
        <p:txBody>
          <a:bodyPr wrap="square">
            <a:spAutoFit/>
          </a:bodyPr>
          <a:lstStyle/>
          <a:p>
            <a:r>
              <a:rPr lang="it-IT" dirty="0">
                <a:solidFill>
                  <a:schemeClr val="bg1"/>
                </a:solidFill>
              </a:rPr>
              <a:t>Marconi P5E</a:t>
            </a:r>
          </a:p>
        </p:txBody>
      </p:sp>
      <p:pic>
        <p:nvPicPr>
          <p:cNvPr id="34" name="Immagine 33">
            <a:extLst>
              <a:ext uri="{FF2B5EF4-FFF2-40B4-BE49-F238E27FC236}">
                <a16:creationId xmlns:a16="http://schemas.microsoft.com/office/drawing/2014/main" id="{D0734424-E624-47CB-B66D-144A25269B1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35601" y="3625442"/>
            <a:ext cx="5504437" cy="2520000"/>
          </a:xfrm>
          <a:prstGeom prst="rect">
            <a:avLst/>
          </a:prstGeom>
        </p:spPr>
      </p:pic>
      <p:sp>
        <p:nvSpPr>
          <p:cNvPr id="35" name="Rettangolo 34">
            <a:extLst>
              <a:ext uri="{FF2B5EF4-FFF2-40B4-BE49-F238E27FC236}">
                <a16:creationId xmlns:a16="http://schemas.microsoft.com/office/drawing/2014/main" id="{3043996E-1238-47BB-8D0D-83964AC910E7}"/>
              </a:ext>
            </a:extLst>
          </p:cNvPr>
          <p:cNvSpPr/>
          <p:nvPr/>
        </p:nvSpPr>
        <p:spPr>
          <a:xfrm>
            <a:off x="6632906" y="3649148"/>
            <a:ext cx="3746552" cy="2158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a:extLst>
              <a:ext uri="{FF2B5EF4-FFF2-40B4-BE49-F238E27FC236}">
                <a16:creationId xmlns:a16="http://schemas.microsoft.com/office/drawing/2014/main" id="{9A0F2B5D-D0DA-4CE8-A06D-10ACC2991B62}"/>
              </a:ext>
            </a:extLst>
          </p:cNvPr>
          <p:cNvSpPr/>
          <p:nvPr/>
        </p:nvSpPr>
        <p:spPr>
          <a:xfrm>
            <a:off x="7162800" y="1582919"/>
            <a:ext cx="2560770" cy="646331"/>
          </a:xfrm>
          <a:prstGeom prst="rect">
            <a:avLst/>
          </a:prstGeom>
          <a:solidFill>
            <a:srgbClr val="FF0000"/>
          </a:solidFill>
          <a:ln>
            <a:solidFill>
              <a:srgbClr val="FF0000"/>
            </a:solidFill>
          </a:ln>
        </p:spPr>
        <p:txBody>
          <a:bodyPr wrap="square">
            <a:spAutoFit/>
          </a:bodyPr>
          <a:lstStyle/>
          <a:p>
            <a:pPr algn="ctr"/>
            <a:r>
              <a:rPr lang="it-IT" dirty="0">
                <a:solidFill>
                  <a:schemeClr val="bg1"/>
                </a:solidFill>
              </a:rPr>
              <a:t>12:00 </a:t>
            </a:r>
            <a:r>
              <a:rPr lang="it-IT" dirty="0" err="1">
                <a:solidFill>
                  <a:schemeClr val="bg1"/>
                </a:solidFill>
              </a:rPr>
              <a:t>pm</a:t>
            </a:r>
            <a:r>
              <a:rPr lang="it-IT" dirty="0">
                <a:solidFill>
                  <a:schemeClr val="bg1"/>
                </a:solidFill>
              </a:rPr>
              <a:t> - 22/08/2017</a:t>
            </a:r>
          </a:p>
        </p:txBody>
      </p:sp>
    </p:spTree>
    <p:extLst>
      <p:ext uri="{BB962C8B-B14F-4D97-AF65-F5344CB8AC3E}">
        <p14:creationId xmlns:p14="http://schemas.microsoft.com/office/powerpoint/2010/main" val="310471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o 25">
            <a:extLst>
              <a:ext uri="{FF2B5EF4-FFF2-40B4-BE49-F238E27FC236}">
                <a16:creationId xmlns:a16="http://schemas.microsoft.com/office/drawing/2014/main" id="{EDF0DB50-3FC1-4FD4-9965-117A2A202897}"/>
              </a:ext>
            </a:extLst>
          </p:cNvPr>
          <p:cNvGrpSpPr/>
          <p:nvPr/>
        </p:nvGrpSpPr>
        <p:grpSpPr>
          <a:xfrm>
            <a:off x="3039605" y="792860"/>
            <a:ext cx="2800276" cy="5360943"/>
            <a:chOff x="7372350" y="849762"/>
            <a:chExt cx="3655149" cy="5788453"/>
          </a:xfrm>
        </p:grpSpPr>
        <p:pic>
          <p:nvPicPr>
            <p:cNvPr id="27" name="Immagine 26">
              <a:extLst>
                <a:ext uri="{FF2B5EF4-FFF2-40B4-BE49-F238E27FC236}">
                  <a16:creationId xmlns:a16="http://schemas.microsoft.com/office/drawing/2014/main" id="{AA70C06A-7F6A-4463-A4ED-1E01AC325A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15175" y="3933825"/>
              <a:ext cx="3600000" cy="2704390"/>
            </a:xfrm>
            <a:prstGeom prst="rect">
              <a:avLst/>
            </a:prstGeom>
          </p:spPr>
        </p:pic>
        <p:pic>
          <p:nvPicPr>
            <p:cNvPr id="28" name="Immagine 27">
              <a:extLst>
                <a:ext uri="{FF2B5EF4-FFF2-40B4-BE49-F238E27FC236}">
                  <a16:creationId xmlns:a16="http://schemas.microsoft.com/office/drawing/2014/main" id="{9BCFB445-2E1B-4A8A-82F7-F5EFA2C6F2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2350" y="1635900"/>
              <a:ext cx="3600000" cy="2704390"/>
            </a:xfrm>
            <a:prstGeom prst="rect">
              <a:avLst/>
            </a:prstGeom>
          </p:spPr>
        </p:pic>
        <p:pic>
          <p:nvPicPr>
            <p:cNvPr id="29" name="Immagine 28">
              <a:extLst>
                <a:ext uri="{FF2B5EF4-FFF2-40B4-BE49-F238E27FC236}">
                  <a16:creationId xmlns:a16="http://schemas.microsoft.com/office/drawing/2014/main" id="{DEE1ECA9-09F2-41B4-9EBC-DB03519F90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7499" y="849762"/>
              <a:ext cx="3600000" cy="2704390"/>
            </a:xfrm>
            <a:prstGeom prst="rect">
              <a:avLst/>
            </a:prstGeom>
          </p:spPr>
        </p:pic>
      </p:grpSp>
      <p:grpSp>
        <p:nvGrpSpPr>
          <p:cNvPr id="20" name="Gruppo 19">
            <a:extLst>
              <a:ext uri="{FF2B5EF4-FFF2-40B4-BE49-F238E27FC236}">
                <a16:creationId xmlns:a16="http://schemas.microsoft.com/office/drawing/2014/main" id="{C0A34FD4-FB3A-4FBC-91A2-99AC9DBD52EF}"/>
              </a:ext>
            </a:extLst>
          </p:cNvPr>
          <p:cNvGrpSpPr/>
          <p:nvPr/>
        </p:nvGrpSpPr>
        <p:grpSpPr>
          <a:xfrm>
            <a:off x="136187" y="784499"/>
            <a:ext cx="2782236" cy="5360943"/>
            <a:chOff x="5125543" y="260169"/>
            <a:chExt cx="3608704" cy="6318447"/>
          </a:xfrm>
        </p:grpSpPr>
        <p:pic>
          <p:nvPicPr>
            <p:cNvPr id="21" name="Immagine 20">
              <a:extLst>
                <a:ext uri="{FF2B5EF4-FFF2-40B4-BE49-F238E27FC236}">
                  <a16:creationId xmlns:a16="http://schemas.microsoft.com/office/drawing/2014/main" id="{A61970E5-CFA3-411D-AF18-8C6F714F58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34247" y="3874226"/>
              <a:ext cx="3600000" cy="2704390"/>
            </a:xfrm>
            <a:prstGeom prst="rect">
              <a:avLst/>
            </a:prstGeom>
          </p:spPr>
        </p:pic>
        <p:pic>
          <p:nvPicPr>
            <p:cNvPr id="22" name="Immagine 21">
              <a:extLst>
                <a:ext uri="{FF2B5EF4-FFF2-40B4-BE49-F238E27FC236}">
                  <a16:creationId xmlns:a16="http://schemas.microsoft.com/office/drawing/2014/main" id="{A9D03A22-A59D-4D7A-83AF-531E90242D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25543" y="1864913"/>
              <a:ext cx="3600000" cy="2704390"/>
            </a:xfrm>
            <a:prstGeom prst="rect">
              <a:avLst/>
            </a:prstGeom>
          </p:spPr>
        </p:pic>
        <p:pic>
          <p:nvPicPr>
            <p:cNvPr id="23" name="Immagine 22">
              <a:extLst>
                <a:ext uri="{FF2B5EF4-FFF2-40B4-BE49-F238E27FC236}">
                  <a16:creationId xmlns:a16="http://schemas.microsoft.com/office/drawing/2014/main" id="{2FC6C5C2-12A1-4273-950A-8251B68B12D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48471" y="260169"/>
              <a:ext cx="3564000" cy="2677346"/>
            </a:xfrm>
            <a:prstGeom prst="rect">
              <a:avLst/>
            </a:prstGeom>
          </p:spPr>
        </p:pic>
      </p:grpSp>
      <p:sp>
        <p:nvSpPr>
          <p:cNvPr id="24" name="Rettangolo 23">
            <a:extLst>
              <a:ext uri="{FF2B5EF4-FFF2-40B4-BE49-F238E27FC236}">
                <a16:creationId xmlns:a16="http://schemas.microsoft.com/office/drawing/2014/main" id="{CCBE64E5-C0E7-44A1-B394-37D43FB1447C}"/>
              </a:ext>
            </a:extLst>
          </p:cNvPr>
          <p:cNvSpPr/>
          <p:nvPr/>
        </p:nvSpPr>
        <p:spPr>
          <a:xfrm>
            <a:off x="1439695" y="813189"/>
            <a:ext cx="1461940" cy="369332"/>
          </a:xfrm>
          <a:prstGeom prst="rect">
            <a:avLst/>
          </a:prstGeom>
        </p:spPr>
        <p:txBody>
          <a:bodyPr wrap="square">
            <a:spAutoFit/>
          </a:bodyPr>
          <a:lstStyle/>
          <a:p>
            <a:r>
              <a:rPr lang="it-IT" dirty="0">
                <a:solidFill>
                  <a:schemeClr val="bg1"/>
                </a:solidFill>
              </a:rPr>
              <a:t>Marconi P1W</a:t>
            </a:r>
          </a:p>
        </p:txBody>
      </p:sp>
      <p:sp>
        <p:nvSpPr>
          <p:cNvPr id="31" name="Rettangolo 30">
            <a:extLst>
              <a:ext uri="{FF2B5EF4-FFF2-40B4-BE49-F238E27FC236}">
                <a16:creationId xmlns:a16="http://schemas.microsoft.com/office/drawing/2014/main" id="{3FDFE0A6-5DA5-486F-915C-6B048FE248C3}"/>
              </a:ext>
            </a:extLst>
          </p:cNvPr>
          <p:cNvSpPr/>
          <p:nvPr/>
        </p:nvSpPr>
        <p:spPr>
          <a:xfrm>
            <a:off x="4435813" y="815179"/>
            <a:ext cx="1394626" cy="369332"/>
          </a:xfrm>
          <a:prstGeom prst="rect">
            <a:avLst/>
          </a:prstGeom>
        </p:spPr>
        <p:txBody>
          <a:bodyPr wrap="square">
            <a:spAutoFit/>
          </a:bodyPr>
          <a:lstStyle/>
          <a:p>
            <a:r>
              <a:rPr lang="it-IT" dirty="0">
                <a:solidFill>
                  <a:schemeClr val="bg1"/>
                </a:solidFill>
              </a:rPr>
              <a:t>Marconi P5E</a:t>
            </a:r>
          </a:p>
        </p:txBody>
      </p:sp>
      <p:pic>
        <p:nvPicPr>
          <p:cNvPr id="34" name="Immagine 33">
            <a:extLst>
              <a:ext uri="{FF2B5EF4-FFF2-40B4-BE49-F238E27FC236}">
                <a16:creationId xmlns:a16="http://schemas.microsoft.com/office/drawing/2014/main" id="{D0734424-E624-47CB-B66D-144A25269B1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35601" y="3625442"/>
            <a:ext cx="5504437" cy="2520000"/>
          </a:xfrm>
          <a:prstGeom prst="rect">
            <a:avLst/>
          </a:prstGeom>
        </p:spPr>
      </p:pic>
      <p:sp>
        <p:nvSpPr>
          <p:cNvPr id="35" name="Rettangolo 34">
            <a:extLst>
              <a:ext uri="{FF2B5EF4-FFF2-40B4-BE49-F238E27FC236}">
                <a16:creationId xmlns:a16="http://schemas.microsoft.com/office/drawing/2014/main" id="{3043996E-1238-47BB-8D0D-83964AC910E7}"/>
              </a:ext>
            </a:extLst>
          </p:cNvPr>
          <p:cNvSpPr/>
          <p:nvPr/>
        </p:nvSpPr>
        <p:spPr>
          <a:xfrm>
            <a:off x="7081736" y="3618690"/>
            <a:ext cx="3287949" cy="22081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6" name="Rettangolo 35">
            <a:extLst>
              <a:ext uri="{FF2B5EF4-FFF2-40B4-BE49-F238E27FC236}">
                <a16:creationId xmlns:a16="http://schemas.microsoft.com/office/drawing/2014/main" id="{9A0F2B5D-D0DA-4CE8-A06D-10ACC2991B62}"/>
              </a:ext>
            </a:extLst>
          </p:cNvPr>
          <p:cNvSpPr/>
          <p:nvPr/>
        </p:nvSpPr>
        <p:spPr>
          <a:xfrm>
            <a:off x="7325359" y="1582919"/>
            <a:ext cx="2514401" cy="646331"/>
          </a:xfrm>
          <a:prstGeom prst="rect">
            <a:avLst/>
          </a:prstGeom>
          <a:solidFill>
            <a:srgbClr val="FF0000"/>
          </a:solidFill>
          <a:ln>
            <a:solidFill>
              <a:srgbClr val="FF0000"/>
            </a:solidFill>
          </a:ln>
        </p:spPr>
        <p:txBody>
          <a:bodyPr wrap="square">
            <a:spAutoFit/>
          </a:bodyPr>
          <a:lstStyle/>
          <a:p>
            <a:pPr algn="ctr"/>
            <a:r>
              <a:rPr lang="it-IT" dirty="0">
                <a:solidFill>
                  <a:schemeClr val="bg1"/>
                </a:solidFill>
              </a:rPr>
              <a:t>02:00 </a:t>
            </a:r>
            <a:r>
              <a:rPr lang="it-IT" dirty="0" err="1">
                <a:solidFill>
                  <a:schemeClr val="bg1"/>
                </a:solidFill>
              </a:rPr>
              <a:t>pm</a:t>
            </a:r>
            <a:r>
              <a:rPr lang="it-IT" dirty="0">
                <a:solidFill>
                  <a:schemeClr val="bg1"/>
                </a:solidFill>
              </a:rPr>
              <a:t> - 22/08/2017</a:t>
            </a:r>
          </a:p>
        </p:txBody>
      </p:sp>
    </p:spTree>
    <p:extLst>
      <p:ext uri="{BB962C8B-B14F-4D97-AF65-F5344CB8AC3E}">
        <p14:creationId xmlns:p14="http://schemas.microsoft.com/office/powerpoint/2010/main" val="2106566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o 25">
            <a:extLst>
              <a:ext uri="{FF2B5EF4-FFF2-40B4-BE49-F238E27FC236}">
                <a16:creationId xmlns:a16="http://schemas.microsoft.com/office/drawing/2014/main" id="{EDF0DB50-3FC1-4FD4-9965-117A2A202897}"/>
              </a:ext>
            </a:extLst>
          </p:cNvPr>
          <p:cNvGrpSpPr/>
          <p:nvPr/>
        </p:nvGrpSpPr>
        <p:grpSpPr>
          <a:xfrm>
            <a:off x="3039605" y="792860"/>
            <a:ext cx="2800276" cy="5360943"/>
            <a:chOff x="7372350" y="849762"/>
            <a:chExt cx="3655149" cy="5788453"/>
          </a:xfrm>
        </p:grpSpPr>
        <p:pic>
          <p:nvPicPr>
            <p:cNvPr id="27" name="Immagine 26">
              <a:extLst>
                <a:ext uri="{FF2B5EF4-FFF2-40B4-BE49-F238E27FC236}">
                  <a16:creationId xmlns:a16="http://schemas.microsoft.com/office/drawing/2014/main" id="{AA70C06A-7F6A-4463-A4ED-1E01AC325A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15175" y="3933825"/>
              <a:ext cx="3600000" cy="2704390"/>
            </a:xfrm>
            <a:prstGeom prst="rect">
              <a:avLst/>
            </a:prstGeom>
          </p:spPr>
        </p:pic>
        <p:pic>
          <p:nvPicPr>
            <p:cNvPr id="28" name="Immagine 27">
              <a:extLst>
                <a:ext uri="{FF2B5EF4-FFF2-40B4-BE49-F238E27FC236}">
                  <a16:creationId xmlns:a16="http://schemas.microsoft.com/office/drawing/2014/main" id="{9BCFB445-2E1B-4A8A-82F7-F5EFA2C6F2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2350" y="1635900"/>
              <a:ext cx="3600000" cy="2704390"/>
            </a:xfrm>
            <a:prstGeom prst="rect">
              <a:avLst/>
            </a:prstGeom>
          </p:spPr>
        </p:pic>
        <p:pic>
          <p:nvPicPr>
            <p:cNvPr id="29" name="Immagine 28">
              <a:extLst>
                <a:ext uri="{FF2B5EF4-FFF2-40B4-BE49-F238E27FC236}">
                  <a16:creationId xmlns:a16="http://schemas.microsoft.com/office/drawing/2014/main" id="{DEE1ECA9-09F2-41B4-9EBC-DB03519F90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7499" y="849762"/>
              <a:ext cx="3600000" cy="2704390"/>
            </a:xfrm>
            <a:prstGeom prst="rect">
              <a:avLst/>
            </a:prstGeom>
          </p:spPr>
        </p:pic>
      </p:grpSp>
      <p:grpSp>
        <p:nvGrpSpPr>
          <p:cNvPr id="20" name="Gruppo 19">
            <a:extLst>
              <a:ext uri="{FF2B5EF4-FFF2-40B4-BE49-F238E27FC236}">
                <a16:creationId xmlns:a16="http://schemas.microsoft.com/office/drawing/2014/main" id="{C0A34FD4-FB3A-4FBC-91A2-99AC9DBD52EF}"/>
              </a:ext>
            </a:extLst>
          </p:cNvPr>
          <p:cNvGrpSpPr/>
          <p:nvPr/>
        </p:nvGrpSpPr>
        <p:grpSpPr>
          <a:xfrm>
            <a:off x="136187" y="784499"/>
            <a:ext cx="2782236" cy="5360943"/>
            <a:chOff x="5125543" y="260169"/>
            <a:chExt cx="3608704" cy="6318447"/>
          </a:xfrm>
        </p:grpSpPr>
        <p:pic>
          <p:nvPicPr>
            <p:cNvPr id="21" name="Immagine 20">
              <a:extLst>
                <a:ext uri="{FF2B5EF4-FFF2-40B4-BE49-F238E27FC236}">
                  <a16:creationId xmlns:a16="http://schemas.microsoft.com/office/drawing/2014/main" id="{A61970E5-CFA3-411D-AF18-8C6F714F58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34247" y="3874226"/>
              <a:ext cx="3600000" cy="2704390"/>
            </a:xfrm>
            <a:prstGeom prst="rect">
              <a:avLst/>
            </a:prstGeom>
          </p:spPr>
        </p:pic>
        <p:pic>
          <p:nvPicPr>
            <p:cNvPr id="22" name="Immagine 21">
              <a:extLst>
                <a:ext uri="{FF2B5EF4-FFF2-40B4-BE49-F238E27FC236}">
                  <a16:creationId xmlns:a16="http://schemas.microsoft.com/office/drawing/2014/main" id="{A9D03A22-A59D-4D7A-83AF-531E90242D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25543" y="1864913"/>
              <a:ext cx="3600000" cy="2704390"/>
            </a:xfrm>
            <a:prstGeom prst="rect">
              <a:avLst/>
            </a:prstGeom>
          </p:spPr>
        </p:pic>
        <p:pic>
          <p:nvPicPr>
            <p:cNvPr id="23" name="Immagine 22">
              <a:extLst>
                <a:ext uri="{FF2B5EF4-FFF2-40B4-BE49-F238E27FC236}">
                  <a16:creationId xmlns:a16="http://schemas.microsoft.com/office/drawing/2014/main" id="{2FC6C5C2-12A1-4273-950A-8251B68B12D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48471" y="260169"/>
              <a:ext cx="3564000" cy="2677346"/>
            </a:xfrm>
            <a:prstGeom prst="rect">
              <a:avLst/>
            </a:prstGeom>
          </p:spPr>
        </p:pic>
      </p:grpSp>
      <p:sp>
        <p:nvSpPr>
          <p:cNvPr id="24" name="Rettangolo 23">
            <a:extLst>
              <a:ext uri="{FF2B5EF4-FFF2-40B4-BE49-F238E27FC236}">
                <a16:creationId xmlns:a16="http://schemas.microsoft.com/office/drawing/2014/main" id="{CCBE64E5-C0E7-44A1-B394-37D43FB1447C}"/>
              </a:ext>
            </a:extLst>
          </p:cNvPr>
          <p:cNvSpPr/>
          <p:nvPr/>
        </p:nvSpPr>
        <p:spPr>
          <a:xfrm>
            <a:off x="1439695" y="813189"/>
            <a:ext cx="1461940" cy="369332"/>
          </a:xfrm>
          <a:prstGeom prst="rect">
            <a:avLst/>
          </a:prstGeom>
        </p:spPr>
        <p:txBody>
          <a:bodyPr wrap="square">
            <a:spAutoFit/>
          </a:bodyPr>
          <a:lstStyle/>
          <a:p>
            <a:r>
              <a:rPr lang="it-IT" dirty="0">
                <a:solidFill>
                  <a:schemeClr val="bg1"/>
                </a:solidFill>
              </a:rPr>
              <a:t>Marconi P1W</a:t>
            </a:r>
          </a:p>
        </p:txBody>
      </p:sp>
      <p:sp>
        <p:nvSpPr>
          <p:cNvPr id="31" name="Rettangolo 30">
            <a:extLst>
              <a:ext uri="{FF2B5EF4-FFF2-40B4-BE49-F238E27FC236}">
                <a16:creationId xmlns:a16="http://schemas.microsoft.com/office/drawing/2014/main" id="{3FDFE0A6-5DA5-486F-915C-6B048FE248C3}"/>
              </a:ext>
            </a:extLst>
          </p:cNvPr>
          <p:cNvSpPr/>
          <p:nvPr/>
        </p:nvSpPr>
        <p:spPr>
          <a:xfrm>
            <a:off x="4435813" y="815179"/>
            <a:ext cx="1394626" cy="369332"/>
          </a:xfrm>
          <a:prstGeom prst="rect">
            <a:avLst/>
          </a:prstGeom>
        </p:spPr>
        <p:txBody>
          <a:bodyPr wrap="square">
            <a:spAutoFit/>
          </a:bodyPr>
          <a:lstStyle/>
          <a:p>
            <a:r>
              <a:rPr lang="it-IT" dirty="0">
                <a:solidFill>
                  <a:schemeClr val="bg1"/>
                </a:solidFill>
              </a:rPr>
              <a:t>Marconi P5E</a:t>
            </a:r>
          </a:p>
        </p:txBody>
      </p:sp>
      <p:pic>
        <p:nvPicPr>
          <p:cNvPr id="34" name="Immagine 33">
            <a:extLst>
              <a:ext uri="{FF2B5EF4-FFF2-40B4-BE49-F238E27FC236}">
                <a16:creationId xmlns:a16="http://schemas.microsoft.com/office/drawing/2014/main" id="{D0734424-E624-47CB-B66D-144A25269B1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35601" y="3625442"/>
            <a:ext cx="5504437" cy="2520000"/>
          </a:xfrm>
          <a:prstGeom prst="rect">
            <a:avLst/>
          </a:prstGeom>
        </p:spPr>
      </p:pic>
      <p:sp>
        <p:nvSpPr>
          <p:cNvPr id="35" name="Rettangolo 34">
            <a:extLst>
              <a:ext uri="{FF2B5EF4-FFF2-40B4-BE49-F238E27FC236}">
                <a16:creationId xmlns:a16="http://schemas.microsoft.com/office/drawing/2014/main" id="{3043996E-1238-47BB-8D0D-83964AC910E7}"/>
              </a:ext>
            </a:extLst>
          </p:cNvPr>
          <p:cNvSpPr/>
          <p:nvPr/>
        </p:nvSpPr>
        <p:spPr>
          <a:xfrm>
            <a:off x="7334654" y="3649148"/>
            <a:ext cx="3044803" cy="21777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a:extLst>
              <a:ext uri="{FF2B5EF4-FFF2-40B4-BE49-F238E27FC236}">
                <a16:creationId xmlns:a16="http://schemas.microsoft.com/office/drawing/2014/main" id="{9A0F2B5D-D0DA-4CE8-A06D-10ACC2991B62}"/>
              </a:ext>
            </a:extLst>
          </p:cNvPr>
          <p:cNvSpPr/>
          <p:nvPr/>
        </p:nvSpPr>
        <p:spPr>
          <a:xfrm>
            <a:off x="7193280" y="1582919"/>
            <a:ext cx="2483868" cy="646331"/>
          </a:xfrm>
          <a:prstGeom prst="rect">
            <a:avLst/>
          </a:prstGeom>
          <a:solidFill>
            <a:srgbClr val="FF0000"/>
          </a:solidFill>
          <a:ln>
            <a:solidFill>
              <a:srgbClr val="FF0000"/>
            </a:solidFill>
          </a:ln>
        </p:spPr>
        <p:txBody>
          <a:bodyPr wrap="square">
            <a:spAutoFit/>
          </a:bodyPr>
          <a:lstStyle/>
          <a:p>
            <a:pPr algn="ctr"/>
            <a:r>
              <a:rPr lang="it-IT" dirty="0">
                <a:solidFill>
                  <a:schemeClr val="bg1"/>
                </a:solidFill>
              </a:rPr>
              <a:t>04:00 </a:t>
            </a:r>
            <a:r>
              <a:rPr lang="it-IT" dirty="0" err="1">
                <a:solidFill>
                  <a:schemeClr val="bg1"/>
                </a:solidFill>
              </a:rPr>
              <a:t>pm</a:t>
            </a:r>
            <a:r>
              <a:rPr lang="it-IT" dirty="0">
                <a:solidFill>
                  <a:schemeClr val="bg1"/>
                </a:solidFill>
              </a:rPr>
              <a:t> - 22/08/2017</a:t>
            </a:r>
          </a:p>
        </p:txBody>
      </p:sp>
    </p:spTree>
    <p:extLst>
      <p:ext uri="{BB962C8B-B14F-4D97-AF65-F5344CB8AC3E}">
        <p14:creationId xmlns:p14="http://schemas.microsoft.com/office/powerpoint/2010/main" val="1343290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o 25">
            <a:extLst>
              <a:ext uri="{FF2B5EF4-FFF2-40B4-BE49-F238E27FC236}">
                <a16:creationId xmlns:a16="http://schemas.microsoft.com/office/drawing/2014/main" id="{EDF0DB50-3FC1-4FD4-9965-117A2A202897}"/>
              </a:ext>
            </a:extLst>
          </p:cNvPr>
          <p:cNvGrpSpPr/>
          <p:nvPr/>
        </p:nvGrpSpPr>
        <p:grpSpPr>
          <a:xfrm>
            <a:off x="3039605" y="792860"/>
            <a:ext cx="2800276" cy="5360943"/>
            <a:chOff x="7372350" y="849762"/>
            <a:chExt cx="3655149" cy="5788453"/>
          </a:xfrm>
        </p:grpSpPr>
        <p:pic>
          <p:nvPicPr>
            <p:cNvPr id="27" name="Immagine 26">
              <a:extLst>
                <a:ext uri="{FF2B5EF4-FFF2-40B4-BE49-F238E27FC236}">
                  <a16:creationId xmlns:a16="http://schemas.microsoft.com/office/drawing/2014/main" id="{AA70C06A-7F6A-4463-A4ED-1E01AC325A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15175" y="3933825"/>
              <a:ext cx="3600000" cy="2704390"/>
            </a:xfrm>
            <a:prstGeom prst="rect">
              <a:avLst/>
            </a:prstGeom>
          </p:spPr>
        </p:pic>
        <p:pic>
          <p:nvPicPr>
            <p:cNvPr id="28" name="Immagine 27">
              <a:extLst>
                <a:ext uri="{FF2B5EF4-FFF2-40B4-BE49-F238E27FC236}">
                  <a16:creationId xmlns:a16="http://schemas.microsoft.com/office/drawing/2014/main" id="{9BCFB445-2E1B-4A8A-82F7-F5EFA2C6F2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2350" y="1635900"/>
              <a:ext cx="3600000" cy="2704390"/>
            </a:xfrm>
            <a:prstGeom prst="rect">
              <a:avLst/>
            </a:prstGeom>
          </p:spPr>
        </p:pic>
        <p:pic>
          <p:nvPicPr>
            <p:cNvPr id="29" name="Immagine 28">
              <a:extLst>
                <a:ext uri="{FF2B5EF4-FFF2-40B4-BE49-F238E27FC236}">
                  <a16:creationId xmlns:a16="http://schemas.microsoft.com/office/drawing/2014/main" id="{DEE1ECA9-09F2-41B4-9EBC-DB03519F90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7499" y="849762"/>
              <a:ext cx="3600000" cy="2704390"/>
            </a:xfrm>
            <a:prstGeom prst="rect">
              <a:avLst/>
            </a:prstGeom>
          </p:spPr>
        </p:pic>
      </p:grpSp>
      <p:grpSp>
        <p:nvGrpSpPr>
          <p:cNvPr id="20" name="Gruppo 19">
            <a:extLst>
              <a:ext uri="{FF2B5EF4-FFF2-40B4-BE49-F238E27FC236}">
                <a16:creationId xmlns:a16="http://schemas.microsoft.com/office/drawing/2014/main" id="{C0A34FD4-FB3A-4FBC-91A2-99AC9DBD52EF}"/>
              </a:ext>
            </a:extLst>
          </p:cNvPr>
          <p:cNvGrpSpPr/>
          <p:nvPr/>
        </p:nvGrpSpPr>
        <p:grpSpPr>
          <a:xfrm>
            <a:off x="136187" y="784499"/>
            <a:ext cx="2782236" cy="5360943"/>
            <a:chOff x="5125543" y="260169"/>
            <a:chExt cx="3608704" cy="6318447"/>
          </a:xfrm>
        </p:grpSpPr>
        <p:pic>
          <p:nvPicPr>
            <p:cNvPr id="21" name="Immagine 20">
              <a:extLst>
                <a:ext uri="{FF2B5EF4-FFF2-40B4-BE49-F238E27FC236}">
                  <a16:creationId xmlns:a16="http://schemas.microsoft.com/office/drawing/2014/main" id="{A61970E5-CFA3-411D-AF18-8C6F714F58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34247" y="3874226"/>
              <a:ext cx="3600000" cy="2704390"/>
            </a:xfrm>
            <a:prstGeom prst="rect">
              <a:avLst/>
            </a:prstGeom>
          </p:spPr>
        </p:pic>
        <p:pic>
          <p:nvPicPr>
            <p:cNvPr id="22" name="Immagine 21">
              <a:extLst>
                <a:ext uri="{FF2B5EF4-FFF2-40B4-BE49-F238E27FC236}">
                  <a16:creationId xmlns:a16="http://schemas.microsoft.com/office/drawing/2014/main" id="{A9D03A22-A59D-4D7A-83AF-531E90242D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25543" y="1864913"/>
              <a:ext cx="3600000" cy="2704390"/>
            </a:xfrm>
            <a:prstGeom prst="rect">
              <a:avLst/>
            </a:prstGeom>
          </p:spPr>
        </p:pic>
        <p:pic>
          <p:nvPicPr>
            <p:cNvPr id="23" name="Immagine 22">
              <a:extLst>
                <a:ext uri="{FF2B5EF4-FFF2-40B4-BE49-F238E27FC236}">
                  <a16:creationId xmlns:a16="http://schemas.microsoft.com/office/drawing/2014/main" id="{2FC6C5C2-12A1-4273-950A-8251B68B12D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48471" y="260169"/>
              <a:ext cx="3564000" cy="2677346"/>
            </a:xfrm>
            <a:prstGeom prst="rect">
              <a:avLst/>
            </a:prstGeom>
          </p:spPr>
        </p:pic>
      </p:grpSp>
      <p:sp>
        <p:nvSpPr>
          <p:cNvPr id="24" name="Rettangolo 23">
            <a:extLst>
              <a:ext uri="{FF2B5EF4-FFF2-40B4-BE49-F238E27FC236}">
                <a16:creationId xmlns:a16="http://schemas.microsoft.com/office/drawing/2014/main" id="{CCBE64E5-C0E7-44A1-B394-37D43FB1447C}"/>
              </a:ext>
            </a:extLst>
          </p:cNvPr>
          <p:cNvSpPr/>
          <p:nvPr/>
        </p:nvSpPr>
        <p:spPr>
          <a:xfrm>
            <a:off x="1439695" y="813189"/>
            <a:ext cx="1461940" cy="369332"/>
          </a:xfrm>
          <a:prstGeom prst="rect">
            <a:avLst/>
          </a:prstGeom>
        </p:spPr>
        <p:txBody>
          <a:bodyPr wrap="square">
            <a:spAutoFit/>
          </a:bodyPr>
          <a:lstStyle/>
          <a:p>
            <a:r>
              <a:rPr lang="it-IT" dirty="0">
                <a:solidFill>
                  <a:schemeClr val="bg1"/>
                </a:solidFill>
              </a:rPr>
              <a:t>Marconi P1W</a:t>
            </a:r>
          </a:p>
        </p:txBody>
      </p:sp>
      <p:sp>
        <p:nvSpPr>
          <p:cNvPr id="31" name="Rettangolo 30">
            <a:extLst>
              <a:ext uri="{FF2B5EF4-FFF2-40B4-BE49-F238E27FC236}">
                <a16:creationId xmlns:a16="http://schemas.microsoft.com/office/drawing/2014/main" id="{3FDFE0A6-5DA5-486F-915C-6B048FE248C3}"/>
              </a:ext>
            </a:extLst>
          </p:cNvPr>
          <p:cNvSpPr/>
          <p:nvPr/>
        </p:nvSpPr>
        <p:spPr>
          <a:xfrm>
            <a:off x="4435813" y="815179"/>
            <a:ext cx="1394626" cy="369332"/>
          </a:xfrm>
          <a:prstGeom prst="rect">
            <a:avLst/>
          </a:prstGeom>
        </p:spPr>
        <p:txBody>
          <a:bodyPr wrap="square">
            <a:spAutoFit/>
          </a:bodyPr>
          <a:lstStyle/>
          <a:p>
            <a:r>
              <a:rPr lang="it-IT" dirty="0">
                <a:solidFill>
                  <a:schemeClr val="bg1"/>
                </a:solidFill>
              </a:rPr>
              <a:t>Marconi P5E</a:t>
            </a:r>
          </a:p>
        </p:txBody>
      </p:sp>
      <p:pic>
        <p:nvPicPr>
          <p:cNvPr id="34" name="Immagine 33">
            <a:extLst>
              <a:ext uri="{FF2B5EF4-FFF2-40B4-BE49-F238E27FC236}">
                <a16:creationId xmlns:a16="http://schemas.microsoft.com/office/drawing/2014/main" id="{D0734424-E624-47CB-B66D-144A25269B1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35601" y="3625442"/>
            <a:ext cx="5504437" cy="2520000"/>
          </a:xfrm>
          <a:prstGeom prst="rect">
            <a:avLst/>
          </a:prstGeom>
        </p:spPr>
      </p:pic>
      <p:sp>
        <p:nvSpPr>
          <p:cNvPr id="35" name="Rettangolo 34">
            <a:extLst>
              <a:ext uri="{FF2B5EF4-FFF2-40B4-BE49-F238E27FC236}">
                <a16:creationId xmlns:a16="http://schemas.microsoft.com/office/drawing/2014/main" id="{3043996E-1238-47BB-8D0D-83964AC910E7}"/>
              </a:ext>
            </a:extLst>
          </p:cNvPr>
          <p:cNvSpPr/>
          <p:nvPr/>
        </p:nvSpPr>
        <p:spPr>
          <a:xfrm>
            <a:off x="7733489" y="3649148"/>
            <a:ext cx="2645968" cy="21679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a:extLst>
              <a:ext uri="{FF2B5EF4-FFF2-40B4-BE49-F238E27FC236}">
                <a16:creationId xmlns:a16="http://schemas.microsoft.com/office/drawing/2014/main" id="{9A0F2B5D-D0DA-4CE8-A06D-10ACC2991B62}"/>
              </a:ext>
            </a:extLst>
          </p:cNvPr>
          <p:cNvSpPr/>
          <p:nvPr/>
        </p:nvSpPr>
        <p:spPr>
          <a:xfrm>
            <a:off x="7264400" y="1582919"/>
            <a:ext cx="2414351" cy="646331"/>
          </a:xfrm>
          <a:prstGeom prst="rect">
            <a:avLst/>
          </a:prstGeom>
          <a:solidFill>
            <a:srgbClr val="FF0000"/>
          </a:solidFill>
          <a:ln>
            <a:solidFill>
              <a:srgbClr val="FF0000"/>
            </a:solidFill>
          </a:ln>
        </p:spPr>
        <p:txBody>
          <a:bodyPr wrap="square">
            <a:spAutoFit/>
          </a:bodyPr>
          <a:lstStyle/>
          <a:p>
            <a:pPr algn="ctr"/>
            <a:r>
              <a:rPr lang="it-IT" dirty="0">
                <a:solidFill>
                  <a:schemeClr val="bg1"/>
                </a:solidFill>
              </a:rPr>
              <a:t>06:00 </a:t>
            </a:r>
            <a:r>
              <a:rPr lang="it-IT" dirty="0" err="1">
                <a:solidFill>
                  <a:schemeClr val="bg1"/>
                </a:solidFill>
              </a:rPr>
              <a:t>pm</a:t>
            </a:r>
            <a:r>
              <a:rPr lang="it-IT" dirty="0">
                <a:solidFill>
                  <a:schemeClr val="bg1"/>
                </a:solidFill>
              </a:rPr>
              <a:t> - 22/08/2017</a:t>
            </a:r>
          </a:p>
        </p:txBody>
      </p:sp>
    </p:spTree>
    <p:extLst>
      <p:ext uri="{BB962C8B-B14F-4D97-AF65-F5344CB8AC3E}">
        <p14:creationId xmlns:p14="http://schemas.microsoft.com/office/powerpoint/2010/main" val="3034573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o 25">
            <a:extLst>
              <a:ext uri="{FF2B5EF4-FFF2-40B4-BE49-F238E27FC236}">
                <a16:creationId xmlns:a16="http://schemas.microsoft.com/office/drawing/2014/main" id="{EDF0DB50-3FC1-4FD4-9965-117A2A202897}"/>
              </a:ext>
            </a:extLst>
          </p:cNvPr>
          <p:cNvGrpSpPr/>
          <p:nvPr/>
        </p:nvGrpSpPr>
        <p:grpSpPr>
          <a:xfrm>
            <a:off x="3039605" y="792860"/>
            <a:ext cx="2800276" cy="5360943"/>
            <a:chOff x="7372350" y="849762"/>
            <a:chExt cx="3655149" cy="5788453"/>
          </a:xfrm>
        </p:grpSpPr>
        <p:pic>
          <p:nvPicPr>
            <p:cNvPr id="27" name="Immagine 26">
              <a:extLst>
                <a:ext uri="{FF2B5EF4-FFF2-40B4-BE49-F238E27FC236}">
                  <a16:creationId xmlns:a16="http://schemas.microsoft.com/office/drawing/2014/main" id="{AA70C06A-7F6A-4463-A4ED-1E01AC325A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15175" y="3933825"/>
              <a:ext cx="3600000" cy="2704390"/>
            </a:xfrm>
            <a:prstGeom prst="rect">
              <a:avLst/>
            </a:prstGeom>
          </p:spPr>
        </p:pic>
        <p:pic>
          <p:nvPicPr>
            <p:cNvPr id="28" name="Immagine 27">
              <a:extLst>
                <a:ext uri="{FF2B5EF4-FFF2-40B4-BE49-F238E27FC236}">
                  <a16:creationId xmlns:a16="http://schemas.microsoft.com/office/drawing/2014/main" id="{9BCFB445-2E1B-4A8A-82F7-F5EFA2C6F2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2350" y="1635900"/>
              <a:ext cx="3600000" cy="2704390"/>
            </a:xfrm>
            <a:prstGeom prst="rect">
              <a:avLst/>
            </a:prstGeom>
          </p:spPr>
        </p:pic>
        <p:pic>
          <p:nvPicPr>
            <p:cNvPr id="29" name="Immagine 28">
              <a:extLst>
                <a:ext uri="{FF2B5EF4-FFF2-40B4-BE49-F238E27FC236}">
                  <a16:creationId xmlns:a16="http://schemas.microsoft.com/office/drawing/2014/main" id="{DEE1ECA9-09F2-41B4-9EBC-DB03519F90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7499" y="849762"/>
              <a:ext cx="3600000" cy="2704390"/>
            </a:xfrm>
            <a:prstGeom prst="rect">
              <a:avLst/>
            </a:prstGeom>
          </p:spPr>
        </p:pic>
      </p:grpSp>
      <p:grpSp>
        <p:nvGrpSpPr>
          <p:cNvPr id="20" name="Gruppo 19">
            <a:extLst>
              <a:ext uri="{FF2B5EF4-FFF2-40B4-BE49-F238E27FC236}">
                <a16:creationId xmlns:a16="http://schemas.microsoft.com/office/drawing/2014/main" id="{C0A34FD4-FB3A-4FBC-91A2-99AC9DBD52EF}"/>
              </a:ext>
            </a:extLst>
          </p:cNvPr>
          <p:cNvGrpSpPr/>
          <p:nvPr/>
        </p:nvGrpSpPr>
        <p:grpSpPr>
          <a:xfrm>
            <a:off x="136187" y="784499"/>
            <a:ext cx="2782236" cy="5360943"/>
            <a:chOff x="5125543" y="260169"/>
            <a:chExt cx="3608704" cy="6318447"/>
          </a:xfrm>
        </p:grpSpPr>
        <p:pic>
          <p:nvPicPr>
            <p:cNvPr id="21" name="Immagine 20">
              <a:extLst>
                <a:ext uri="{FF2B5EF4-FFF2-40B4-BE49-F238E27FC236}">
                  <a16:creationId xmlns:a16="http://schemas.microsoft.com/office/drawing/2014/main" id="{A61970E5-CFA3-411D-AF18-8C6F714F58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34247" y="3874226"/>
              <a:ext cx="3600000" cy="2704390"/>
            </a:xfrm>
            <a:prstGeom prst="rect">
              <a:avLst/>
            </a:prstGeom>
          </p:spPr>
        </p:pic>
        <p:pic>
          <p:nvPicPr>
            <p:cNvPr id="22" name="Immagine 21">
              <a:extLst>
                <a:ext uri="{FF2B5EF4-FFF2-40B4-BE49-F238E27FC236}">
                  <a16:creationId xmlns:a16="http://schemas.microsoft.com/office/drawing/2014/main" id="{A9D03A22-A59D-4D7A-83AF-531E90242D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25543" y="1864913"/>
              <a:ext cx="3600000" cy="2704390"/>
            </a:xfrm>
            <a:prstGeom prst="rect">
              <a:avLst/>
            </a:prstGeom>
          </p:spPr>
        </p:pic>
        <p:pic>
          <p:nvPicPr>
            <p:cNvPr id="23" name="Immagine 22">
              <a:extLst>
                <a:ext uri="{FF2B5EF4-FFF2-40B4-BE49-F238E27FC236}">
                  <a16:creationId xmlns:a16="http://schemas.microsoft.com/office/drawing/2014/main" id="{2FC6C5C2-12A1-4273-950A-8251B68B12D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48471" y="260169"/>
              <a:ext cx="3564000" cy="2677346"/>
            </a:xfrm>
            <a:prstGeom prst="rect">
              <a:avLst/>
            </a:prstGeom>
          </p:spPr>
        </p:pic>
      </p:grpSp>
      <p:sp>
        <p:nvSpPr>
          <p:cNvPr id="24" name="Rettangolo 23">
            <a:extLst>
              <a:ext uri="{FF2B5EF4-FFF2-40B4-BE49-F238E27FC236}">
                <a16:creationId xmlns:a16="http://schemas.microsoft.com/office/drawing/2014/main" id="{CCBE64E5-C0E7-44A1-B394-37D43FB1447C}"/>
              </a:ext>
            </a:extLst>
          </p:cNvPr>
          <p:cNvSpPr/>
          <p:nvPr/>
        </p:nvSpPr>
        <p:spPr>
          <a:xfrm>
            <a:off x="1439695" y="813189"/>
            <a:ext cx="1461940" cy="369332"/>
          </a:xfrm>
          <a:prstGeom prst="rect">
            <a:avLst/>
          </a:prstGeom>
        </p:spPr>
        <p:txBody>
          <a:bodyPr wrap="square">
            <a:spAutoFit/>
          </a:bodyPr>
          <a:lstStyle/>
          <a:p>
            <a:r>
              <a:rPr lang="it-IT" dirty="0">
                <a:solidFill>
                  <a:schemeClr val="bg1"/>
                </a:solidFill>
              </a:rPr>
              <a:t>Marconi P1W</a:t>
            </a:r>
          </a:p>
        </p:txBody>
      </p:sp>
      <p:sp>
        <p:nvSpPr>
          <p:cNvPr id="31" name="Rettangolo 30">
            <a:extLst>
              <a:ext uri="{FF2B5EF4-FFF2-40B4-BE49-F238E27FC236}">
                <a16:creationId xmlns:a16="http://schemas.microsoft.com/office/drawing/2014/main" id="{3FDFE0A6-5DA5-486F-915C-6B048FE248C3}"/>
              </a:ext>
            </a:extLst>
          </p:cNvPr>
          <p:cNvSpPr/>
          <p:nvPr/>
        </p:nvSpPr>
        <p:spPr>
          <a:xfrm>
            <a:off x="4435813" y="815179"/>
            <a:ext cx="1394626" cy="369332"/>
          </a:xfrm>
          <a:prstGeom prst="rect">
            <a:avLst/>
          </a:prstGeom>
        </p:spPr>
        <p:txBody>
          <a:bodyPr wrap="square">
            <a:spAutoFit/>
          </a:bodyPr>
          <a:lstStyle/>
          <a:p>
            <a:r>
              <a:rPr lang="it-IT" dirty="0">
                <a:solidFill>
                  <a:schemeClr val="bg1"/>
                </a:solidFill>
              </a:rPr>
              <a:t>Marconi P5E</a:t>
            </a:r>
          </a:p>
        </p:txBody>
      </p:sp>
      <p:pic>
        <p:nvPicPr>
          <p:cNvPr id="34" name="Immagine 33">
            <a:extLst>
              <a:ext uri="{FF2B5EF4-FFF2-40B4-BE49-F238E27FC236}">
                <a16:creationId xmlns:a16="http://schemas.microsoft.com/office/drawing/2014/main" id="{D0734424-E624-47CB-B66D-144A25269B1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35601" y="3625442"/>
            <a:ext cx="5504437" cy="2520000"/>
          </a:xfrm>
          <a:prstGeom prst="rect">
            <a:avLst/>
          </a:prstGeom>
        </p:spPr>
      </p:pic>
      <p:sp>
        <p:nvSpPr>
          <p:cNvPr id="35" name="Rettangolo 34">
            <a:extLst>
              <a:ext uri="{FF2B5EF4-FFF2-40B4-BE49-F238E27FC236}">
                <a16:creationId xmlns:a16="http://schemas.microsoft.com/office/drawing/2014/main" id="{3043996E-1238-47BB-8D0D-83964AC910E7}"/>
              </a:ext>
            </a:extLst>
          </p:cNvPr>
          <p:cNvSpPr/>
          <p:nvPr/>
        </p:nvSpPr>
        <p:spPr>
          <a:xfrm>
            <a:off x="7976681" y="3649148"/>
            <a:ext cx="2402776" cy="21388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a:extLst>
              <a:ext uri="{FF2B5EF4-FFF2-40B4-BE49-F238E27FC236}">
                <a16:creationId xmlns:a16="http://schemas.microsoft.com/office/drawing/2014/main" id="{9A0F2B5D-D0DA-4CE8-A06D-10ACC2991B62}"/>
              </a:ext>
            </a:extLst>
          </p:cNvPr>
          <p:cNvSpPr/>
          <p:nvPr/>
        </p:nvSpPr>
        <p:spPr>
          <a:xfrm>
            <a:off x="7101840" y="1582919"/>
            <a:ext cx="2575308" cy="646331"/>
          </a:xfrm>
          <a:prstGeom prst="rect">
            <a:avLst/>
          </a:prstGeom>
          <a:solidFill>
            <a:srgbClr val="FF0000"/>
          </a:solidFill>
          <a:ln>
            <a:solidFill>
              <a:srgbClr val="FF0000"/>
            </a:solidFill>
          </a:ln>
        </p:spPr>
        <p:txBody>
          <a:bodyPr wrap="square">
            <a:spAutoFit/>
          </a:bodyPr>
          <a:lstStyle/>
          <a:p>
            <a:pPr algn="ctr"/>
            <a:r>
              <a:rPr lang="it-IT" dirty="0">
                <a:solidFill>
                  <a:schemeClr val="bg1"/>
                </a:solidFill>
              </a:rPr>
              <a:t>08:00 </a:t>
            </a:r>
            <a:r>
              <a:rPr lang="it-IT" dirty="0" err="1">
                <a:solidFill>
                  <a:schemeClr val="bg1"/>
                </a:solidFill>
              </a:rPr>
              <a:t>pm</a:t>
            </a:r>
            <a:r>
              <a:rPr lang="it-IT" dirty="0">
                <a:solidFill>
                  <a:schemeClr val="bg1"/>
                </a:solidFill>
              </a:rPr>
              <a:t> - 22/08/2017</a:t>
            </a:r>
          </a:p>
        </p:txBody>
      </p:sp>
    </p:spTree>
    <p:extLst>
      <p:ext uri="{BB962C8B-B14F-4D97-AF65-F5344CB8AC3E}">
        <p14:creationId xmlns:p14="http://schemas.microsoft.com/office/powerpoint/2010/main" val="4283625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3B162-544E-B2E4-2261-D51FB5B9A601}"/>
              </a:ext>
            </a:extLst>
          </p:cNvPr>
          <p:cNvSpPr>
            <a:spLocks noGrp="1"/>
          </p:cNvSpPr>
          <p:nvPr>
            <p:ph type="title"/>
          </p:nvPr>
        </p:nvSpPr>
        <p:spPr/>
        <p:txBody>
          <a:bodyPr/>
          <a:lstStyle/>
          <a:p>
            <a:r>
              <a:rPr lang="en-US"/>
              <a:t>Thermography</a:t>
            </a:r>
          </a:p>
        </p:txBody>
      </p:sp>
      <p:sp>
        <p:nvSpPr>
          <p:cNvPr id="3" name="Content Placeholder 2">
            <a:extLst>
              <a:ext uri="{FF2B5EF4-FFF2-40B4-BE49-F238E27FC236}">
                <a16:creationId xmlns:a16="http://schemas.microsoft.com/office/drawing/2014/main" id="{6143AE5C-C2B4-AB78-F2AC-C189BDEFA6FB}"/>
              </a:ext>
            </a:extLst>
          </p:cNvPr>
          <p:cNvSpPr>
            <a:spLocks noGrp="1"/>
          </p:cNvSpPr>
          <p:nvPr>
            <p:ph idx="1"/>
          </p:nvPr>
        </p:nvSpPr>
        <p:spPr/>
        <p:txBody>
          <a:bodyPr vert="horz" lIns="91440" tIns="45720" rIns="91440" bIns="45720" rtlCol="0" anchor="t">
            <a:normAutofit/>
          </a:bodyPr>
          <a:lstStyle/>
          <a:p>
            <a:pPr marL="0" indent="0">
              <a:buNone/>
            </a:pPr>
            <a:r>
              <a:rPr lang="en-US" i="1" u="sng"/>
              <a:t>Definition:</a:t>
            </a:r>
            <a:r>
              <a:rPr lang="en-US"/>
              <a:t> the infrared thermography deals with the acquisition and analysis of the thermal information coming from physical bodies and acquired with remote sensing devices (</a:t>
            </a:r>
            <a:r>
              <a:rPr lang="en-US" b="1" i="1"/>
              <a:t>without contact</a:t>
            </a:r>
            <a:r>
              <a:rPr lang="en-US"/>
              <a:t>)</a:t>
            </a:r>
          </a:p>
          <a:p>
            <a:pPr marL="0" indent="0">
              <a:buNone/>
            </a:pPr>
            <a:endParaRPr lang="en-US"/>
          </a:p>
          <a:p>
            <a:pPr marL="0" indent="0">
              <a:buNone/>
            </a:pPr>
            <a:r>
              <a:rPr lang="en-US"/>
              <a:t>The infrared camera is the remote sensing device that reads the emitted radiation from the </a:t>
            </a:r>
            <a:r>
              <a:rPr lang="en-US" b="1" i="1"/>
              <a:t>surface</a:t>
            </a:r>
            <a:r>
              <a:rPr lang="en-US"/>
              <a:t> of a physical body (input) and converts it into a radiative temperature (output)</a:t>
            </a:r>
          </a:p>
        </p:txBody>
      </p:sp>
    </p:spTree>
    <p:extLst>
      <p:ext uri="{BB962C8B-B14F-4D97-AF65-F5344CB8AC3E}">
        <p14:creationId xmlns:p14="http://schemas.microsoft.com/office/powerpoint/2010/main" val="3309088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o 25">
            <a:extLst>
              <a:ext uri="{FF2B5EF4-FFF2-40B4-BE49-F238E27FC236}">
                <a16:creationId xmlns:a16="http://schemas.microsoft.com/office/drawing/2014/main" id="{EDF0DB50-3FC1-4FD4-9965-117A2A202897}"/>
              </a:ext>
            </a:extLst>
          </p:cNvPr>
          <p:cNvGrpSpPr/>
          <p:nvPr/>
        </p:nvGrpSpPr>
        <p:grpSpPr>
          <a:xfrm>
            <a:off x="3039605" y="792860"/>
            <a:ext cx="2800276" cy="5360943"/>
            <a:chOff x="7372350" y="849762"/>
            <a:chExt cx="3655149" cy="5788453"/>
          </a:xfrm>
        </p:grpSpPr>
        <p:pic>
          <p:nvPicPr>
            <p:cNvPr id="27" name="Immagine 26">
              <a:extLst>
                <a:ext uri="{FF2B5EF4-FFF2-40B4-BE49-F238E27FC236}">
                  <a16:creationId xmlns:a16="http://schemas.microsoft.com/office/drawing/2014/main" id="{AA70C06A-7F6A-4463-A4ED-1E01AC325A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15175" y="3933825"/>
              <a:ext cx="3600000" cy="2704390"/>
            </a:xfrm>
            <a:prstGeom prst="rect">
              <a:avLst/>
            </a:prstGeom>
          </p:spPr>
        </p:pic>
        <p:pic>
          <p:nvPicPr>
            <p:cNvPr id="28" name="Immagine 27">
              <a:extLst>
                <a:ext uri="{FF2B5EF4-FFF2-40B4-BE49-F238E27FC236}">
                  <a16:creationId xmlns:a16="http://schemas.microsoft.com/office/drawing/2014/main" id="{9BCFB445-2E1B-4A8A-82F7-F5EFA2C6F2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2350" y="1635900"/>
              <a:ext cx="3600000" cy="2704390"/>
            </a:xfrm>
            <a:prstGeom prst="rect">
              <a:avLst/>
            </a:prstGeom>
          </p:spPr>
        </p:pic>
        <p:pic>
          <p:nvPicPr>
            <p:cNvPr id="29" name="Immagine 28">
              <a:extLst>
                <a:ext uri="{FF2B5EF4-FFF2-40B4-BE49-F238E27FC236}">
                  <a16:creationId xmlns:a16="http://schemas.microsoft.com/office/drawing/2014/main" id="{DEE1ECA9-09F2-41B4-9EBC-DB03519F90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7499" y="849762"/>
              <a:ext cx="3600000" cy="2704390"/>
            </a:xfrm>
            <a:prstGeom prst="rect">
              <a:avLst/>
            </a:prstGeom>
          </p:spPr>
        </p:pic>
      </p:grpSp>
      <p:grpSp>
        <p:nvGrpSpPr>
          <p:cNvPr id="20" name="Gruppo 19">
            <a:extLst>
              <a:ext uri="{FF2B5EF4-FFF2-40B4-BE49-F238E27FC236}">
                <a16:creationId xmlns:a16="http://schemas.microsoft.com/office/drawing/2014/main" id="{C0A34FD4-FB3A-4FBC-91A2-99AC9DBD52EF}"/>
              </a:ext>
            </a:extLst>
          </p:cNvPr>
          <p:cNvGrpSpPr/>
          <p:nvPr/>
        </p:nvGrpSpPr>
        <p:grpSpPr>
          <a:xfrm>
            <a:off x="136187" y="784499"/>
            <a:ext cx="2782236" cy="5360943"/>
            <a:chOff x="5125543" y="260169"/>
            <a:chExt cx="3608704" cy="6318447"/>
          </a:xfrm>
        </p:grpSpPr>
        <p:pic>
          <p:nvPicPr>
            <p:cNvPr id="21" name="Immagine 20">
              <a:extLst>
                <a:ext uri="{FF2B5EF4-FFF2-40B4-BE49-F238E27FC236}">
                  <a16:creationId xmlns:a16="http://schemas.microsoft.com/office/drawing/2014/main" id="{A61970E5-CFA3-411D-AF18-8C6F714F58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34247" y="3874226"/>
              <a:ext cx="3600000" cy="2704390"/>
            </a:xfrm>
            <a:prstGeom prst="rect">
              <a:avLst/>
            </a:prstGeom>
          </p:spPr>
        </p:pic>
        <p:pic>
          <p:nvPicPr>
            <p:cNvPr id="22" name="Immagine 21">
              <a:extLst>
                <a:ext uri="{FF2B5EF4-FFF2-40B4-BE49-F238E27FC236}">
                  <a16:creationId xmlns:a16="http://schemas.microsoft.com/office/drawing/2014/main" id="{A9D03A22-A59D-4D7A-83AF-531E90242D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25543" y="1864913"/>
              <a:ext cx="3600000" cy="2704390"/>
            </a:xfrm>
            <a:prstGeom prst="rect">
              <a:avLst/>
            </a:prstGeom>
          </p:spPr>
        </p:pic>
        <p:pic>
          <p:nvPicPr>
            <p:cNvPr id="23" name="Immagine 22">
              <a:extLst>
                <a:ext uri="{FF2B5EF4-FFF2-40B4-BE49-F238E27FC236}">
                  <a16:creationId xmlns:a16="http://schemas.microsoft.com/office/drawing/2014/main" id="{2FC6C5C2-12A1-4273-950A-8251B68B12D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48471" y="260169"/>
              <a:ext cx="3564000" cy="2677346"/>
            </a:xfrm>
            <a:prstGeom prst="rect">
              <a:avLst/>
            </a:prstGeom>
          </p:spPr>
        </p:pic>
      </p:grpSp>
      <p:sp>
        <p:nvSpPr>
          <p:cNvPr id="24" name="Rettangolo 23">
            <a:extLst>
              <a:ext uri="{FF2B5EF4-FFF2-40B4-BE49-F238E27FC236}">
                <a16:creationId xmlns:a16="http://schemas.microsoft.com/office/drawing/2014/main" id="{CCBE64E5-C0E7-44A1-B394-37D43FB1447C}"/>
              </a:ext>
            </a:extLst>
          </p:cNvPr>
          <p:cNvSpPr/>
          <p:nvPr/>
        </p:nvSpPr>
        <p:spPr>
          <a:xfrm>
            <a:off x="1439695" y="813189"/>
            <a:ext cx="1461940" cy="369332"/>
          </a:xfrm>
          <a:prstGeom prst="rect">
            <a:avLst/>
          </a:prstGeom>
        </p:spPr>
        <p:txBody>
          <a:bodyPr wrap="square">
            <a:spAutoFit/>
          </a:bodyPr>
          <a:lstStyle/>
          <a:p>
            <a:r>
              <a:rPr lang="it-IT" dirty="0">
                <a:solidFill>
                  <a:schemeClr val="bg1"/>
                </a:solidFill>
              </a:rPr>
              <a:t>Marconi P1W</a:t>
            </a:r>
          </a:p>
        </p:txBody>
      </p:sp>
      <p:sp>
        <p:nvSpPr>
          <p:cNvPr id="31" name="Rettangolo 30">
            <a:extLst>
              <a:ext uri="{FF2B5EF4-FFF2-40B4-BE49-F238E27FC236}">
                <a16:creationId xmlns:a16="http://schemas.microsoft.com/office/drawing/2014/main" id="{3FDFE0A6-5DA5-486F-915C-6B048FE248C3}"/>
              </a:ext>
            </a:extLst>
          </p:cNvPr>
          <p:cNvSpPr/>
          <p:nvPr/>
        </p:nvSpPr>
        <p:spPr>
          <a:xfrm>
            <a:off x="4435813" y="815179"/>
            <a:ext cx="1394626" cy="369332"/>
          </a:xfrm>
          <a:prstGeom prst="rect">
            <a:avLst/>
          </a:prstGeom>
        </p:spPr>
        <p:txBody>
          <a:bodyPr wrap="square">
            <a:spAutoFit/>
          </a:bodyPr>
          <a:lstStyle/>
          <a:p>
            <a:r>
              <a:rPr lang="it-IT" dirty="0">
                <a:solidFill>
                  <a:schemeClr val="bg1"/>
                </a:solidFill>
              </a:rPr>
              <a:t>Marconi P5E</a:t>
            </a:r>
          </a:p>
        </p:txBody>
      </p:sp>
      <p:pic>
        <p:nvPicPr>
          <p:cNvPr id="34" name="Immagine 33">
            <a:extLst>
              <a:ext uri="{FF2B5EF4-FFF2-40B4-BE49-F238E27FC236}">
                <a16:creationId xmlns:a16="http://schemas.microsoft.com/office/drawing/2014/main" id="{D0734424-E624-47CB-B66D-144A25269B1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35601" y="3625442"/>
            <a:ext cx="5504437" cy="2520000"/>
          </a:xfrm>
          <a:prstGeom prst="rect">
            <a:avLst/>
          </a:prstGeom>
        </p:spPr>
      </p:pic>
      <p:sp>
        <p:nvSpPr>
          <p:cNvPr id="35" name="Rettangolo 34">
            <a:extLst>
              <a:ext uri="{FF2B5EF4-FFF2-40B4-BE49-F238E27FC236}">
                <a16:creationId xmlns:a16="http://schemas.microsoft.com/office/drawing/2014/main" id="{3043996E-1238-47BB-8D0D-83964AC910E7}"/>
              </a:ext>
            </a:extLst>
          </p:cNvPr>
          <p:cNvSpPr/>
          <p:nvPr/>
        </p:nvSpPr>
        <p:spPr>
          <a:xfrm>
            <a:off x="8258783" y="3625442"/>
            <a:ext cx="2120674" cy="21819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a:extLst>
              <a:ext uri="{FF2B5EF4-FFF2-40B4-BE49-F238E27FC236}">
                <a16:creationId xmlns:a16="http://schemas.microsoft.com/office/drawing/2014/main" id="{9A0F2B5D-D0DA-4CE8-A06D-10ACC2991B62}"/>
              </a:ext>
            </a:extLst>
          </p:cNvPr>
          <p:cNvSpPr/>
          <p:nvPr/>
        </p:nvSpPr>
        <p:spPr>
          <a:xfrm>
            <a:off x="7101841" y="1582919"/>
            <a:ext cx="2568094" cy="646331"/>
          </a:xfrm>
          <a:prstGeom prst="rect">
            <a:avLst/>
          </a:prstGeom>
          <a:solidFill>
            <a:srgbClr val="FF0000"/>
          </a:solidFill>
          <a:ln>
            <a:solidFill>
              <a:srgbClr val="FF0000"/>
            </a:solidFill>
          </a:ln>
        </p:spPr>
        <p:txBody>
          <a:bodyPr wrap="square">
            <a:spAutoFit/>
          </a:bodyPr>
          <a:lstStyle/>
          <a:p>
            <a:pPr algn="ctr"/>
            <a:r>
              <a:rPr lang="it-IT" dirty="0">
                <a:solidFill>
                  <a:schemeClr val="bg1"/>
                </a:solidFill>
              </a:rPr>
              <a:t>10:00 </a:t>
            </a:r>
            <a:r>
              <a:rPr lang="it-IT" dirty="0" err="1">
                <a:solidFill>
                  <a:schemeClr val="bg1"/>
                </a:solidFill>
              </a:rPr>
              <a:t>pm</a:t>
            </a:r>
            <a:r>
              <a:rPr lang="it-IT" dirty="0">
                <a:solidFill>
                  <a:schemeClr val="bg1"/>
                </a:solidFill>
              </a:rPr>
              <a:t> - 22/08/2017</a:t>
            </a:r>
          </a:p>
        </p:txBody>
      </p:sp>
    </p:spTree>
    <p:extLst>
      <p:ext uri="{BB962C8B-B14F-4D97-AF65-F5344CB8AC3E}">
        <p14:creationId xmlns:p14="http://schemas.microsoft.com/office/powerpoint/2010/main" val="901569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o 25">
            <a:extLst>
              <a:ext uri="{FF2B5EF4-FFF2-40B4-BE49-F238E27FC236}">
                <a16:creationId xmlns:a16="http://schemas.microsoft.com/office/drawing/2014/main" id="{EDF0DB50-3FC1-4FD4-9965-117A2A202897}"/>
              </a:ext>
            </a:extLst>
          </p:cNvPr>
          <p:cNvGrpSpPr/>
          <p:nvPr/>
        </p:nvGrpSpPr>
        <p:grpSpPr>
          <a:xfrm>
            <a:off x="3039605" y="792860"/>
            <a:ext cx="2800276" cy="5360943"/>
            <a:chOff x="7372350" y="849762"/>
            <a:chExt cx="3655149" cy="5788453"/>
          </a:xfrm>
        </p:grpSpPr>
        <p:pic>
          <p:nvPicPr>
            <p:cNvPr id="27" name="Immagine 26">
              <a:extLst>
                <a:ext uri="{FF2B5EF4-FFF2-40B4-BE49-F238E27FC236}">
                  <a16:creationId xmlns:a16="http://schemas.microsoft.com/office/drawing/2014/main" id="{AA70C06A-7F6A-4463-A4ED-1E01AC325A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15175" y="3933825"/>
              <a:ext cx="3600000" cy="2704390"/>
            </a:xfrm>
            <a:prstGeom prst="rect">
              <a:avLst/>
            </a:prstGeom>
          </p:spPr>
        </p:pic>
        <p:pic>
          <p:nvPicPr>
            <p:cNvPr id="28" name="Immagine 27">
              <a:extLst>
                <a:ext uri="{FF2B5EF4-FFF2-40B4-BE49-F238E27FC236}">
                  <a16:creationId xmlns:a16="http://schemas.microsoft.com/office/drawing/2014/main" id="{9BCFB445-2E1B-4A8A-82F7-F5EFA2C6F2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2350" y="1635900"/>
              <a:ext cx="3600000" cy="2704390"/>
            </a:xfrm>
            <a:prstGeom prst="rect">
              <a:avLst/>
            </a:prstGeom>
          </p:spPr>
        </p:pic>
        <p:pic>
          <p:nvPicPr>
            <p:cNvPr id="29" name="Immagine 28">
              <a:extLst>
                <a:ext uri="{FF2B5EF4-FFF2-40B4-BE49-F238E27FC236}">
                  <a16:creationId xmlns:a16="http://schemas.microsoft.com/office/drawing/2014/main" id="{DEE1ECA9-09F2-41B4-9EBC-DB03519F90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7499" y="849762"/>
              <a:ext cx="3600000" cy="2704390"/>
            </a:xfrm>
            <a:prstGeom prst="rect">
              <a:avLst/>
            </a:prstGeom>
          </p:spPr>
        </p:pic>
      </p:grpSp>
      <p:grpSp>
        <p:nvGrpSpPr>
          <p:cNvPr id="20" name="Gruppo 19">
            <a:extLst>
              <a:ext uri="{FF2B5EF4-FFF2-40B4-BE49-F238E27FC236}">
                <a16:creationId xmlns:a16="http://schemas.microsoft.com/office/drawing/2014/main" id="{C0A34FD4-FB3A-4FBC-91A2-99AC9DBD52EF}"/>
              </a:ext>
            </a:extLst>
          </p:cNvPr>
          <p:cNvGrpSpPr/>
          <p:nvPr/>
        </p:nvGrpSpPr>
        <p:grpSpPr>
          <a:xfrm>
            <a:off x="136187" y="784499"/>
            <a:ext cx="2782236" cy="5360943"/>
            <a:chOff x="5125543" y="260169"/>
            <a:chExt cx="3608704" cy="6318447"/>
          </a:xfrm>
        </p:grpSpPr>
        <p:pic>
          <p:nvPicPr>
            <p:cNvPr id="21" name="Immagine 20">
              <a:extLst>
                <a:ext uri="{FF2B5EF4-FFF2-40B4-BE49-F238E27FC236}">
                  <a16:creationId xmlns:a16="http://schemas.microsoft.com/office/drawing/2014/main" id="{A61970E5-CFA3-411D-AF18-8C6F714F58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34247" y="3874226"/>
              <a:ext cx="3600000" cy="2704390"/>
            </a:xfrm>
            <a:prstGeom prst="rect">
              <a:avLst/>
            </a:prstGeom>
          </p:spPr>
        </p:pic>
        <p:pic>
          <p:nvPicPr>
            <p:cNvPr id="22" name="Immagine 21">
              <a:extLst>
                <a:ext uri="{FF2B5EF4-FFF2-40B4-BE49-F238E27FC236}">
                  <a16:creationId xmlns:a16="http://schemas.microsoft.com/office/drawing/2014/main" id="{A9D03A22-A59D-4D7A-83AF-531E90242D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25543" y="1864913"/>
              <a:ext cx="3600000" cy="2704390"/>
            </a:xfrm>
            <a:prstGeom prst="rect">
              <a:avLst/>
            </a:prstGeom>
          </p:spPr>
        </p:pic>
        <p:pic>
          <p:nvPicPr>
            <p:cNvPr id="23" name="Immagine 22">
              <a:extLst>
                <a:ext uri="{FF2B5EF4-FFF2-40B4-BE49-F238E27FC236}">
                  <a16:creationId xmlns:a16="http://schemas.microsoft.com/office/drawing/2014/main" id="{2FC6C5C2-12A1-4273-950A-8251B68B12D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48471" y="260169"/>
              <a:ext cx="3564000" cy="2677346"/>
            </a:xfrm>
            <a:prstGeom prst="rect">
              <a:avLst/>
            </a:prstGeom>
          </p:spPr>
        </p:pic>
      </p:grpSp>
      <p:sp>
        <p:nvSpPr>
          <p:cNvPr id="24" name="Rettangolo 23">
            <a:extLst>
              <a:ext uri="{FF2B5EF4-FFF2-40B4-BE49-F238E27FC236}">
                <a16:creationId xmlns:a16="http://schemas.microsoft.com/office/drawing/2014/main" id="{CCBE64E5-C0E7-44A1-B394-37D43FB1447C}"/>
              </a:ext>
            </a:extLst>
          </p:cNvPr>
          <p:cNvSpPr/>
          <p:nvPr/>
        </p:nvSpPr>
        <p:spPr>
          <a:xfrm>
            <a:off x="1439695" y="813189"/>
            <a:ext cx="1461940" cy="369332"/>
          </a:xfrm>
          <a:prstGeom prst="rect">
            <a:avLst/>
          </a:prstGeom>
        </p:spPr>
        <p:txBody>
          <a:bodyPr wrap="square">
            <a:spAutoFit/>
          </a:bodyPr>
          <a:lstStyle/>
          <a:p>
            <a:r>
              <a:rPr lang="it-IT" dirty="0">
                <a:solidFill>
                  <a:schemeClr val="bg1"/>
                </a:solidFill>
              </a:rPr>
              <a:t>Marconi P1W</a:t>
            </a:r>
          </a:p>
        </p:txBody>
      </p:sp>
      <p:sp>
        <p:nvSpPr>
          <p:cNvPr id="31" name="Rettangolo 30">
            <a:extLst>
              <a:ext uri="{FF2B5EF4-FFF2-40B4-BE49-F238E27FC236}">
                <a16:creationId xmlns:a16="http://schemas.microsoft.com/office/drawing/2014/main" id="{3FDFE0A6-5DA5-486F-915C-6B048FE248C3}"/>
              </a:ext>
            </a:extLst>
          </p:cNvPr>
          <p:cNvSpPr/>
          <p:nvPr/>
        </p:nvSpPr>
        <p:spPr>
          <a:xfrm>
            <a:off x="4435813" y="815179"/>
            <a:ext cx="1394626" cy="369332"/>
          </a:xfrm>
          <a:prstGeom prst="rect">
            <a:avLst/>
          </a:prstGeom>
        </p:spPr>
        <p:txBody>
          <a:bodyPr wrap="square">
            <a:spAutoFit/>
          </a:bodyPr>
          <a:lstStyle/>
          <a:p>
            <a:r>
              <a:rPr lang="it-IT" dirty="0">
                <a:solidFill>
                  <a:schemeClr val="bg1"/>
                </a:solidFill>
              </a:rPr>
              <a:t>Marconi P5E</a:t>
            </a:r>
          </a:p>
        </p:txBody>
      </p:sp>
      <p:pic>
        <p:nvPicPr>
          <p:cNvPr id="34" name="Immagine 33">
            <a:extLst>
              <a:ext uri="{FF2B5EF4-FFF2-40B4-BE49-F238E27FC236}">
                <a16:creationId xmlns:a16="http://schemas.microsoft.com/office/drawing/2014/main" id="{D0734424-E624-47CB-B66D-144A25269B1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35601" y="3625442"/>
            <a:ext cx="5504437" cy="2520000"/>
          </a:xfrm>
          <a:prstGeom prst="rect">
            <a:avLst/>
          </a:prstGeom>
        </p:spPr>
      </p:pic>
      <p:sp>
        <p:nvSpPr>
          <p:cNvPr id="35" name="Rettangolo 34">
            <a:extLst>
              <a:ext uri="{FF2B5EF4-FFF2-40B4-BE49-F238E27FC236}">
                <a16:creationId xmlns:a16="http://schemas.microsoft.com/office/drawing/2014/main" id="{3043996E-1238-47BB-8D0D-83964AC910E7}"/>
              </a:ext>
            </a:extLst>
          </p:cNvPr>
          <p:cNvSpPr/>
          <p:nvPr/>
        </p:nvSpPr>
        <p:spPr>
          <a:xfrm>
            <a:off x="8560339" y="3649148"/>
            <a:ext cx="1819117" cy="21582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a:extLst>
              <a:ext uri="{FF2B5EF4-FFF2-40B4-BE49-F238E27FC236}">
                <a16:creationId xmlns:a16="http://schemas.microsoft.com/office/drawing/2014/main" id="{9A0F2B5D-D0DA-4CE8-A06D-10ACC2991B62}"/>
              </a:ext>
            </a:extLst>
          </p:cNvPr>
          <p:cNvSpPr/>
          <p:nvPr/>
        </p:nvSpPr>
        <p:spPr>
          <a:xfrm>
            <a:off x="7132321" y="1582919"/>
            <a:ext cx="2533606" cy="646331"/>
          </a:xfrm>
          <a:prstGeom prst="rect">
            <a:avLst/>
          </a:prstGeom>
          <a:solidFill>
            <a:srgbClr val="FF0000"/>
          </a:solidFill>
          <a:ln>
            <a:solidFill>
              <a:srgbClr val="FF0000"/>
            </a:solidFill>
          </a:ln>
        </p:spPr>
        <p:txBody>
          <a:bodyPr wrap="square">
            <a:spAutoFit/>
          </a:bodyPr>
          <a:lstStyle/>
          <a:p>
            <a:pPr algn="ctr"/>
            <a:r>
              <a:rPr lang="it-IT" dirty="0">
                <a:solidFill>
                  <a:schemeClr val="bg1"/>
                </a:solidFill>
              </a:rPr>
              <a:t>12:00 </a:t>
            </a:r>
            <a:r>
              <a:rPr lang="it-IT" dirty="0" err="1">
                <a:solidFill>
                  <a:schemeClr val="bg1"/>
                </a:solidFill>
              </a:rPr>
              <a:t>am</a:t>
            </a:r>
            <a:r>
              <a:rPr lang="it-IT" dirty="0">
                <a:solidFill>
                  <a:schemeClr val="bg1"/>
                </a:solidFill>
              </a:rPr>
              <a:t> - 22/08/2017</a:t>
            </a:r>
          </a:p>
        </p:txBody>
      </p:sp>
    </p:spTree>
    <p:extLst>
      <p:ext uri="{BB962C8B-B14F-4D97-AF65-F5344CB8AC3E}">
        <p14:creationId xmlns:p14="http://schemas.microsoft.com/office/powerpoint/2010/main" val="4011571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o 25">
            <a:extLst>
              <a:ext uri="{FF2B5EF4-FFF2-40B4-BE49-F238E27FC236}">
                <a16:creationId xmlns:a16="http://schemas.microsoft.com/office/drawing/2014/main" id="{EDF0DB50-3FC1-4FD4-9965-117A2A202897}"/>
              </a:ext>
            </a:extLst>
          </p:cNvPr>
          <p:cNvGrpSpPr/>
          <p:nvPr/>
        </p:nvGrpSpPr>
        <p:grpSpPr>
          <a:xfrm>
            <a:off x="3039605" y="792860"/>
            <a:ext cx="2800276" cy="5360943"/>
            <a:chOff x="7372350" y="849762"/>
            <a:chExt cx="3655149" cy="5788453"/>
          </a:xfrm>
        </p:grpSpPr>
        <p:pic>
          <p:nvPicPr>
            <p:cNvPr id="27" name="Immagine 26">
              <a:extLst>
                <a:ext uri="{FF2B5EF4-FFF2-40B4-BE49-F238E27FC236}">
                  <a16:creationId xmlns:a16="http://schemas.microsoft.com/office/drawing/2014/main" id="{AA70C06A-7F6A-4463-A4ED-1E01AC325A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15175" y="3933825"/>
              <a:ext cx="3600000" cy="2704390"/>
            </a:xfrm>
            <a:prstGeom prst="rect">
              <a:avLst/>
            </a:prstGeom>
          </p:spPr>
        </p:pic>
        <p:pic>
          <p:nvPicPr>
            <p:cNvPr id="28" name="Immagine 27">
              <a:extLst>
                <a:ext uri="{FF2B5EF4-FFF2-40B4-BE49-F238E27FC236}">
                  <a16:creationId xmlns:a16="http://schemas.microsoft.com/office/drawing/2014/main" id="{9BCFB445-2E1B-4A8A-82F7-F5EFA2C6F2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2350" y="1635900"/>
              <a:ext cx="3600000" cy="2704390"/>
            </a:xfrm>
            <a:prstGeom prst="rect">
              <a:avLst/>
            </a:prstGeom>
          </p:spPr>
        </p:pic>
        <p:pic>
          <p:nvPicPr>
            <p:cNvPr id="29" name="Immagine 28">
              <a:extLst>
                <a:ext uri="{FF2B5EF4-FFF2-40B4-BE49-F238E27FC236}">
                  <a16:creationId xmlns:a16="http://schemas.microsoft.com/office/drawing/2014/main" id="{DEE1ECA9-09F2-41B4-9EBC-DB03519F90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7499" y="849762"/>
              <a:ext cx="3600000" cy="2704390"/>
            </a:xfrm>
            <a:prstGeom prst="rect">
              <a:avLst/>
            </a:prstGeom>
          </p:spPr>
        </p:pic>
      </p:grpSp>
      <p:grpSp>
        <p:nvGrpSpPr>
          <p:cNvPr id="20" name="Gruppo 19">
            <a:extLst>
              <a:ext uri="{FF2B5EF4-FFF2-40B4-BE49-F238E27FC236}">
                <a16:creationId xmlns:a16="http://schemas.microsoft.com/office/drawing/2014/main" id="{C0A34FD4-FB3A-4FBC-91A2-99AC9DBD52EF}"/>
              </a:ext>
            </a:extLst>
          </p:cNvPr>
          <p:cNvGrpSpPr/>
          <p:nvPr/>
        </p:nvGrpSpPr>
        <p:grpSpPr>
          <a:xfrm>
            <a:off x="136187" y="784499"/>
            <a:ext cx="2782236" cy="5360943"/>
            <a:chOff x="5125543" y="260169"/>
            <a:chExt cx="3608704" cy="6318447"/>
          </a:xfrm>
        </p:grpSpPr>
        <p:pic>
          <p:nvPicPr>
            <p:cNvPr id="21" name="Immagine 20">
              <a:extLst>
                <a:ext uri="{FF2B5EF4-FFF2-40B4-BE49-F238E27FC236}">
                  <a16:creationId xmlns:a16="http://schemas.microsoft.com/office/drawing/2014/main" id="{A61970E5-CFA3-411D-AF18-8C6F714F58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34247" y="3874226"/>
              <a:ext cx="3600000" cy="2704390"/>
            </a:xfrm>
            <a:prstGeom prst="rect">
              <a:avLst/>
            </a:prstGeom>
          </p:spPr>
        </p:pic>
        <p:pic>
          <p:nvPicPr>
            <p:cNvPr id="22" name="Immagine 21">
              <a:extLst>
                <a:ext uri="{FF2B5EF4-FFF2-40B4-BE49-F238E27FC236}">
                  <a16:creationId xmlns:a16="http://schemas.microsoft.com/office/drawing/2014/main" id="{A9D03A22-A59D-4D7A-83AF-531E90242D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25543" y="1864913"/>
              <a:ext cx="3600000" cy="2704390"/>
            </a:xfrm>
            <a:prstGeom prst="rect">
              <a:avLst/>
            </a:prstGeom>
          </p:spPr>
        </p:pic>
        <p:pic>
          <p:nvPicPr>
            <p:cNvPr id="23" name="Immagine 22">
              <a:extLst>
                <a:ext uri="{FF2B5EF4-FFF2-40B4-BE49-F238E27FC236}">
                  <a16:creationId xmlns:a16="http://schemas.microsoft.com/office/drawing/2014/main" id="{2FC6C5C2-12A1-4273-950A-8251B68B12D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48471" y="260169"/>
              <a:ext cx="3564000" cy="2677346"/>
            </a:xfrm>
            <a:prstGeom prst="rect">
              <a:avLst/>
            </a:prstGeom>
          </p:spPr>
        </p:pic>
      </p:grpSp>
      <p:sp>
        <p:nvSpPr>
          <p:cNvPr id="24" name="Rettangolo 23">
            <a:extLst>
              <a:ext uri="{FF2B5EF4-FFF2-40B4-BE49-F238E27FC236}">
                <a16:creationId xmlns:a16="http://schemas.microsoft.com/office/drawing/2014/main" id="{CCBE64E5-C0E7-44A1-B394-37D43FB1447C}"/>
              </a:ext>
            </a:extLst>
          </p:cNvPr>
          <p:cNvSpPr/>
          <p:nvPr/>
        </p:nvSpPr>
        <p:spPr>
          <a:xfrm>
            <a:off x="1439695" y="813189"/>
            <a:ext cx="1461940" cy="369332"/>
          </a:xfrm>
          <a:prstGeom prst="rect">
            <a:avLst/>
          </a:prstGeom>
        </p:spPr>
        <p:txBody>
          <a:bodyPr wrap="square">
            <a:spAutoFit/>
          </a:bodyPr>
          <a:lstStyle/>
          <a:p>
            <a:r>
              <a:rPr lang="it-IT" dirty="0">
                <a:solidFill>
                  <a:schemeClr val="bg1"/>
                </a:solidFill>
              </a:rPr>
              <a:t>Marconi P1W</a:t>
            </a:r>
          </a:p>
        </p:txBody>
      </p:sp>
      <p:sp>
        <p:nvSpPr>
          <p:cNvPr id="31" name="Rettangolo 30">
            <a:extLst>
              <a:ext uri="{FF2B5EF4-FFF2-40B4-BE49-F238E27FC236}">
                <a16:creationId xmlns:a16="http://schemas.microsoft.com/office/drawing/2014/main" id="{3FDFE0A6-5DA5-486F-915C-6B048FE248C3}"/>
              </a:ext>
            </a:extLst>
          </p:cNvPr>
          <p:cNvSpPr/>
          <p:nvPr/>
        </p:nvSpPr>
        <p:spPr>
          <a:xfrm>
            <a:off x="4435813" y="815179"/>
            <a:ext cx="1394626" cy="369332"/>
          </a:xfrm>
          <a:prstGeom prst="rect">
            <a:avLst/>
          </a:prstGeom>
        </p:spPr>
        <p:txBody>
          <a:bodyPr wrap="square">
            <a:spAutoFit/>
          </a:bodyPr>
          <a:lstStyle/>
          <a:p>
            <a:r>
              <a:rPr lang="it-IT" dirty="0">
                <a:solidFill>
                  <a:schemeClr val="bg1"/>
                </a:solidFill>
              </a:rPr>
              <a:t>Marconi P5E</a:t>
            </a:r>
          </a:p>
        </p:txBody>
      </p:sp>
      <p:pic>
        <p:nvPicPr>
          <p:cNvPr id="34" name="Immagine 33">
            <a:extLst>
              <a:ext uri="{FF2B5EF4-FFF2-40B4-BE49-F238E27FC236}">
                <a16:creationId xmlns:a16="http://schemas.microsoft.com/office/drawing/2014/main" id="{D0734424-E624-47CB-B66D-144A25269B1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35601" y="3625442"/>
            <a:ext cx="5504437" cy="2520000"/>
          </a:xfrm>
          <a:prstGeom prst="rect">
            <a:avLst/>
          </a:prstGeom>
        </p:spPr>
      </p:pic>
      <p:sp>
        <p:nvSpPr>
          <p:cNvPr id="35" name="Rettangolo 34">
            <a:extLst>
              <a:ext uri="{FF2B5EF4-FFF2-40B4-BE49-F238E27FC236}">
                <a16:creationId xmlns:a16="http://schemas.microsoft.com/office/drawing/2014/main" id="{3043996E-1238-47BB-8D0D-83964AC910E7}"/>
              </a:ext>
            </a:extLst>
          </p:cNvPr>
          <p:cNvSpPr/>
          <p:nvPr/>
        </p:nvSpPr>
        <p:spPr>
          <a:xfrm>
            <a:off x="8900809" y="3649148"/>
            <a:ext cx="1478647" cy="2197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a:extLst>
              <a:ext uri="{FF2B5EF4-FFF2-40B4-BE49-F238E27FC236}">
                <a16:creationId xmlns:a16="http://schemas.microsoft.com/office/drawing/2014/main" id="{9A0F2B5D-D0DA-4CE8-A06D-10ACC2991B62}"/>
              </a:ext>
            </a:extLst>
          </p:cNvPr>
          <p:cNvSpPr/>
          <p:nvPr/>
        </p:nvSpPr>
        <p:spPr>
          <a:xfrm>
            <a:off x="7223760" y="1582919"/>
            <a:ext cx="2447135" cy="646331"/>
          </a:xfrm>
          <a:prstGeom prst="rect">
            <a:avLst/>
          </a:prstGeom>
          <a:solidFill>
            <a:srgbClr val="FF0000"/>
          </a:solidFill>
          <a:ln>
            <a:solidFill>
              <a:srgbClr val="FF0000"/>
            </a:solidFill>
          </a:ln>
        </p:spPr>
        <p:txBody>
          <a:bodyPr wrap="square">
            <a:spAutoFit/>
          </a:bodyPr>
          <a:lstStyle/>
          <a:p>
            <a:pPr algn="ctr"/>
            <a:r>
              <a:rPr lang="it-IT" dirty="0">
                <a:solidFill>
                  <a:schemeClr val="bg1"/>
                </a:solidFill>
              </a:rPr>
              <a:t>02:00 </a:t>
            </a:r>
            <a:r>
              <a:rPr lang="it-IT" dirty="0" err="1">
                <a:solidFill>
                  <a:schemeClr val="bg1"/>
                </a:solidFill>
              </a:rPr>
              <a:t>am</a:t>
            </a:r>
            <a:r>
              <a:rPr lang="it-IT" dirty="0">
                <a:solidFill>
                  <a:schemeClr val="bg1"/>
                </a:solidFill>
              </a:rPr>
              <a:t> - 22/08/2017</a:t>
            </a:r>
          </a:p>
        </p:txBody>
      </p:sp>
    </p:spTree>
    <p:extLst>
      <p:ext uri="{BB962C8B-B14F-4D97-AF65-F5344CB8AC3E}">
        <p14:creationId xmlns:p14="http://schemas.microsoft.com/office/powerpoint/2010/main" val="34852955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o 25">
            <a:extLst>
              <a:ext uri="{FF2B5EF4-FFF2-40B4-BE49-F238E27FC236}">
                <a16:creationId xmlns:a16="http://schemas.microsoft.com/office/drawing/2014/main" id="{EDF0DB50-3FC1-4FD4-9965-117A2A202897}"/>
              </a:ext>
            </a:extLst>
          </p:cNvPr>
          <p:cNvGrpSpPr/>
          <p:nvPr/>
        </p:nvGrpSpPr>
        <p:grpSpPr>
          <a:xfrm>
            <a:off x="3039605" y="792860"/>
            <a:ext cx="2800276" cy="5360943"/>
            <a:chOff x="7372350" y="849762"/>
            <a:chExt cx="3655149" cy="5788453"/>
          </a:xfrm>
        </p:grpSpPr>
        <p:pic>
          <p:nvPicPr>
            <p:cNvPr id="27" name="Immagine 26">
              <a:extLst>
                <a:ext uri="{FF2B5EF4-FFF2-40B4-BE49-F238E27FC236}">
                  <a16:creationId xmlns:a16="http://schemas.microsoft.com/office/drawing/2014/main" id="{AA70C06A-7F6A-4463-A4ED-1E01AC325A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15175" y="3933825"/>
              <a:ext cx="3600000" cy="2704390"/>
            </a:xfrm>
            <a:prstGeom prst="rect">
              <a:avLst/>
            </a:prstGeom>
          </p:spPr>
        </p:pic>
        <p:pic>
          <p:nvPicPr>
            <p:cNvPr id="28" name="Immagine 27">
              <a:extLst>
                <a:ext uri="{FF2B5EF4-FFF2-40B4-BE49-F238E27FC236}">
                  <a16:creationId xmlns:a16="http://schemas.microsoft.com/office/drawing/2014/main" id="{9BCFB445-2E1B-4A8A-82F7-F5EFA2C6F2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2350" y="1635900"/>
              <a:ext cx="3600000" cy="2704390"/>
            </a:xfrm>
            <a:prstGeom prst="rect">
              <a:avLst/>
            </a:prstGeom>
          </p:spPr>
        </p:pic>
        <p:pic>
          <p:nvPicPr>
            <p:cNvPr id="29" name="Immagine 28">
              <a:extLst>
                <a:ext uri="{FF2B5EF4-FFF2-40B4-BE49-F238E27FC236}">
                  <a16:creationId xmlns:a16="http://schemas.microsoft.com/office/drawing/2014/main" id="{DEE1ECA9-09F2-41B4-9EBC-DB03519F90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7499" y="849762"/>
              <a:ext cx="3600000" cy="2704390"/>
            </a:xfrm>
            <a:prstGeom prst="rect">
              <a:avLst/>
            </a:prstGeom>
          </p:spPr>
        </p:pic>
      </p:grpSp>
      <p:grpSp>
        <p:nvGrpSpPr>
          <p:cNvPr id="20" name="Gruppo 19">
            <a:extLst>
              <a:ext uri="{FF2B5EF4-FFF2-40B4-BE49-F238E27FC236}">
                <a16:creationId xmlns:a16="http://schemas.microsoft.com/office/drawing/2014/main" id="{C0A34FD4-FB3A-4FBC-91A2-99AC9DBD52EF}"/>
              </a:ext>
            </a:extLst>
          </p:cNvPr>
          <p:cNvGrpSpPr/>
          <p:nvPr/>
        </p:nvGrpSpPr>
        <p:grpSpPr>
          <a:xfrm>
            <a:off x="136187" y="784499"/>
            <a:ext cx="2782236" cy="5360943"/>
            <a:chOff x="5125543" y="260169"/>
            <a:chExt cx="3608704" cy="6318447"/>
          </a:xfrm>
        </p:grpSpPr>
        <p:pic>
          <p:nvPicPr>
            <p:cNvPr id="21" name="Immagine 20">
              <a:extLst>
                <a:ext uri="{FF2B5EF4-FFF2-40B4-BE49-F238E27FC236}">
                  <a16:creationId xmlns:a16="http://schemas.microsoft.com/office/drawing/2014/main" id="{A61970E5-CFA3-411D-AF18-8C6F714F58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34247" y="3874226"/>
              <a:ext cx="3600000" cy="2704390"/>
            </a:xfrm>
            <a:prstGeom prst="rect">
              <a:avLst/>
            </a:prstGeom>
          </p:spPr>
        </p:pic>
        <p:pic>
          <p:nvPicPr>
            <p:cNvPr id="22" name="Immagine 21">
              <a:extLst>
                <a:ext uri="{FF2B5EF4-FFF2-40B4-BE49-F238E27FC236}">
                  <a16:creationId xmlns:a16="http://schemas.microsoft.com/office/drawing/2014/main" id="{A9D03A22-A59D-4D7A-83AF-531E90242D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25543" y="1864913"/>
              <a:ext cx="3600000" cy="2704390"/>
            </a:xfrm>
            <a:prstGeom prst="rect">
              <a:avLst/>
            </a:prstGeom>
          </p:spPr>
        </p:pic>
        <p:pic>
          <p:nvPicPr>
            <p:cNvPr id="23" name="Immagine 22">
              <a:extLst>
                <a:ext uri="{FF2B5EF4-FFF2-40B4-BE49-F238E27FC236}">
                  <a16:creationId xmlns:a16="http://schemas.microsoft.com/office/drawing/2014/main" id="{2FC6C5C2-12A1-4273-950A-8251B68B12D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48471" y="260169"/>
              <a:ext cx="3564000" cy="2677346"/>
            </a:xfrm>
            <a:prstGeom prst="rect">
              <a:avLst/>
            </a:prstGeom>
          </p:spPr>
        </p:pic>
      </p:grpSp>
      <p:sp>
        <p:nvSpPr>
          <p:cNvPr id="24" name="Rettangolo 23">
            <a:extLst>
              <a:ext uri="{FF2B5EF4-FFF2-40B4-BE49-F238E27FC236}">
                <a16:creationId xmlns:a16="http://schemas.microsoft.com/office/drawing/2014/main" id="{CCBE64E5-C0E7-44A1-B394-37D43FB1447C}"/>
              </a:ext>
            </a:extLst>
          </p:cNvPr>
          <p:cNvSpPr/>
          <p:nvPr/>
        </p:nvSpPr>
        <p:spPr>
          <a:xfrm>
            <a:off x="1439695" y="813189"/>
            <a:ext cx="1461940" cy="369332"/>
          </a:xfrm>
          <a:prstGeom prst="rect">
            <a:avLst/>
          </a:prstGeom>
        </p:spPr>
        <p:txBody>
          <a:bodyPr wrap="square">
            <a:spAutoFit/>
          </a:bodyPr>
          <a:lstStyle/>
          <a:p>
            <a:r>
              <a:rPr lang="it-IT" dirty="0">
                <a:solidFill>
                  <a:schemeClr val="bg1"/>
                </a:solidFill>
              </a:rPr>
              <a:t>Marconi P1W</a:t>
            </a:r>
          </a:p>
        </p:txBody>
      </p:sp>
      <p:sp>
        <p:nvSpPr>
          <p:cNvPr id="31" name="Rettangolo 30">
            <a:extLst>
              <a:ext uri="{FF2B5EF4-FFF2-40B4-BE49-F238E27FC236}">
                <a16:creationId xmlns:a16="http://schemas.microsoft.com/office/drawing/2014/main" id="{3FDFE0A6-5DA5-486F-915C-6B048FE248C3}"/>
              </a:ext>
            </a:extLst>
          </p:cNvPr>
          <p:cNvSpPr/>
          <p:nvPr/>
        </p:nvSpPr>
        <p:spPr>
          <a:xfrm>
            <a:off x="4435813" y="815179"/>
            <a:ext cx="1394626" cy="369332"/>
          </a:xfrm>
          <a:prstGeom prst="rect">
            <a:avLst/>
          </a:prstGeom>
        </p:spPr>
        <p:txBody>
          <a:bodyPr wrap="square">
            <a:spAutoFit/>
          </a:bodyPr>
          <a:lstStyle/>
          <a:p>
            <a:r>
              <a:rPr lang="it-IT" dirty="0">
                <a:solidFill>
                  <a:schemeClr val="bg1"/>
                </a:solidFill>
              </a:rPr>
              <a:t>Marconi P5E</a:t>
            </a:r>
          </a:p>
        </p:txBody>
      </p:sp>
      <p:pic>
        <p:nvPicPr>
          <p:cNvPr id="34" name="Immagine 33">
            <a:extLst>
              <a:ext uri="{FF2B5EF4-FFF2-40B4-BE49-F238E27FC236}">
                <a16:creationId xmlns:a16="http://schemas.microsoft.com/office/drawing/2014/main" id="{D0734424-E624-47CB-B66D-144A25269B1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35601" y="3625442"/>
            <a:ext cx="5504437" cy="2520000"/>
          </a:xfrm>
          <a:prstGeom prst="rect">
            <a:avLst/>
          </a:prstGeom>
        </p:spPr>
      </p:pic>
      <p:sp>
        <p:nvSpPr>
          <p:cNvPr id="35" name="Rettangolo 34">
            <a:extLst>
              <a:ext uri="{FF2B5EF4-FFF2-40B4-BE49-F238E27FC236}">
                <a16:creationId xmlns:a16="http://schemas.microsoft.com/office/drawing/2014/main" id="{3043996E-1238-47BB-8D0D-83964AC910E7}"/>
              </a:ext>
            </a:extLst>
          </p:cNvPr>
          <p:cNvSpPr/>
          <p:nvPr/>
        </p:nvSpPr>
        <p:spPr>
          <a:xfrm>
            <a:off x="9152395" y="3649148"/>
            <a:ext cx="1227061" cy="21485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a:extLst>
              <a:ext uri="{FF2B5EF4-FFF2-40B4-BE49-F238E27FC236}">
                <a16:creationId xmlns:a16="http://schemas.microsoft.com/office/drawing/2014/main" id="{9A0F2B5D-D0DA-4CE8-A06D-10ACC2991B62}"/>
              </a:ext>
            </a:extLst>
          </p:cNvPr>
          <p:cNvSpPr/>
          <p:nvPr/>
        </p:nvSpPr>
        <p:spPr>
          <a:xfrm>
            <a:off x="7264400" y="1582919"/>
            <a:ext cx="2408741" cy="646331"/>
          </a:xfrm>
          <a:prstGeom prst="rect">
            <a:avLst/>
          </a:prstGeom>
          <a:solidFill>
            <a:srgbClr val="FF0000"/>
          </a:solidFill>
          <a:ln>
            <a:solidFill>
              <a:srgbClr val="FF0000"/>
            </a:solidFill>
          </a:ln>
        </p:spPr>
        <p:txBody>
          <a:bodyPr wrap="square">
            <a:spAutoFit/>
          </a:bodyPr>
          <a:lstStyle/>
          <a:p>
            <a:pPr algn="ctr"/>
            <a:r>
              <a:rPr lang="it-IT" dirty="0">
                <a:solidFill>
                  <a:schemeClr val="bg1"/>
                </a:solidFill>
              </a:rPr>
              <a:t>04:00 </a:t>
            </a:r>
            <a:r>
              <a:rPr lang="it-IT" dirty="0" err="1">
                <a:solidFill>
                  <a:schemeClr val="bg1"/>
                </a:solidFill>
              </a:rPr>
              <a:t>am</a:t>
            </a:r>
            <a:r>
              <a:rPr lang="it-IT" dirty="0">
                <a:solidFill>
                  <a:schemeClr val="bg1"/>
                </a:solidFill>
              </a:rPr>
              <a:t> - 22/08/2017</a:t>
            </a:r>
          </a:p>
        </p:txBody>
      </p:sp>
    </p:spTree>
    <p:extLst>
      <p:ext uri="{BB962C8B-B14F-4D97-AF65-F5344CB8AC3E}">
        <p14:creationId xmlns:p14="http://schemas.microsoft.com/office/powerpoint/2010/main" val="1491323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o 25">
            <a:extLst>
              <a:ext uri="{FF2B5EF4-FFF2-40B4-BE49-F238E27FC236}">
                <a16:creationId xmlns:a16="http://schemas.microsoft.com/office/drawing/2014/main" id="{EDF0DB50-3FC1-4FD4-9965-117A2A202897}"/>
              </a:ext>
            </a:extLst>
          </p:cNvPr>
          <p:cNvGrpSpPr/>
          <p:nvPr/>
        </p:nvGrpSpPr>
        <p:grpSpPr>
          <a:xfrm>
            <a:off x="3039605" y="792860"/>
            <a:ext cx="2800276" cy="5360943"/>
            <a:chOff x="7372350" y="849762"/>
            <a:chExt cx="3655149" cy="5788453"/>
          </a:xfrm>
        </p:grpSpPr>
        <p:pic>
          <p:nvPicPr>
            <p:cNvPr id="27" name="Immagine 26">
              <a:extLst>
                <a:ext uri="{FF2B5EF4-FFF2-40B4-BE49-F238E27FC236}">
                  <a16:creationId xmlns:a16="http://schemas.microsoft.com/office/drawing/2014/main" id="{AA70C06A-7F6A-4463-A4ED-1E01AC325A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15175" y="3933825"/>
              <a:ext cx="3600000" cy="2704390"/>
            </a:xfrm>
            <a:prstGeom prst="rect">
              <a:avLst/>
            </a:prstGeom>
          </p:spPr>
        </p:pic>
        <p:pic>
          <p:nvPicPr>
            <p:cNvPr id="28" name="Immagine 27">
              <a:extLst>
                <a:ext uri="{FF2B5EF4-FFF2-40B4-BE49-F238E27FC236}">
                  <a16:creationId xmlns:a16="http://schemas.microsoft.com/office/drawing/2014/main" id="{9BCFB445-2E1B-4A8A-82F7-F5EFA2C6F2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2350" y="1635900"/>
              <a:ext cx="3600000" cy="2704390"/>
            </a:xfrm>
            <a:prstGeom prst="rect">
              <a:avLst/>
            </a:prstGeom>
          </p:spPr>
        </p:pic>
        <p:pic>
          <p:nvPicPr>
            <p:cNvPr id="29" name="Immagine 28">
              <a:extLst>
                <a:ext uri="{FF2B5EF4-FFF2-40B4-BE49-F238E27FC236}">
                  <a16:creationId xmlns:a16="http://schemas.microsoft.com/office/drawing/2014/main" id="{DEE1ECA9-09F2-41B4-9EBC-DB03519F90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7499" y="849762"/>
              <a:ext cx="3600000" cy="2704390"/>
            </a:xfrm>
            <a:prstGeom prst="rect">
              <a:avLst/>
            </a:prstGeom>
          </p:spPr>
        </p:pic>
      </p:grpSp>
      <p:grpSp>
        <p:nvGrpSpPr>
          <p:cNvPr id="20" name="Gruppo 19">
            <a:extLst>
              <a:ext uri="{FF2B5EF4-FFF2-40B4-BE49-F238E27FC236}">
                <a16:creationId xmlns:a16="http://schemas.microsoft.com/office/drawing/2014/main" id="{C0A34FD4-FB3A-4FBC-91A2-99AC9DBD52EF}"/>
              </a:ext>
            </a:extLst>
          </p:cNvPr>
          <p:cNvGrpSpPr/>
          <p:nvPr/>
        </p:nvGrpSpPr>
        <p:grpSpPr>
          <a:xfrm>
            <a:off x="136187" y="784499"/>
            <a:ext cx="2782236" cy="5360943"/>
            <a:chOff x="5125543" y="260169"/>
            <a:chExt cx="3608704" cy="6318447"/>
          </a:xfrm>
        </p:grpSpPr>
        <p:pic>
          <p:nvPicPr>
            <p:cNvPr id="21" name="Immagine 20">
              <a:extLst>
                <a:ext uri="{FF2B5EF4-FFF2-40B4-BE49-F238E27FC236}">
                  <a16:creationId xmlns:a16="http://schemas.microsoft.com/office/drawing/2014/main" id="{A61970E5-CFA3-411D-AF18-8C6F714F58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34247" y="3874226"/>
              <a:ext cx="3600000" cy="2704390"/>
            </a:xfrm>
            <a:prstGeom prst="rect">
              <a:avLst/>
            </a:prstGeom>
          </p:spPr>
        </p:pic>
        <p:pic>
          <p:nvPicPr>
            <p:cNvPr id="22" name="Immagine 21">
              <a:extLst>
                <a:ext uri="{FF2B5EF4-FFF2-40B4-BE49-F238E27FC236}">
                  <a16:creationId xmlns:a16="http://schemas.microsoft.com/office/drawing/2014/main" id="{A9D03A22-A59D-4D7A-83AF-531E90242D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25543" y="1864913"/>
              <a:ext cx="3600000" cy="2704390"/>
            </a:xfrm>
            <a:prstGeom prst="rect">
              <a:avLst/>
            </a:prstGeom>
          </p:spPr>
        </p:pic>
        <p:pic>
          <p:nvPicPr>
            <p:cNvPr id="23" name="Immagine 22">
              <a:extLst>
                <a:ext uri="{FF2B5EF4-FFF2-40B4-BE49-F238E27FC236}">
                  <a16:creationId xmlns:a16="http://schemas.microsoft.com/office/drawing/2014/main" id="{2FC6C5C2-12A1-4273-950A-8251B68B12D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48471" y="260169"/>
              <a:ext cx="3564000" cy="2677346"/>
            </a:xfrm>
            <a:prstGeom prst="rect">
              <a:avLst/>
            </a:prstGeom>
          </p:spPr>
        </p:pic>
      </p:grpSp>
      <p:sp>
        <p:nvSpPr>
          <p:cNvPr id="24" name="Rettangolo 23">
            <a:extLst>
              <a:ext uri="{FF2B5EF4-FFF2-40B4-BE49-F238E27FC236}">
                <a16:creationId xmlns:a16="http://schemas.microsoft.com/office/drawing/2014/main" id="{CCBE64E5-C0E7-44A1-B394-37D43FB1447C}"/>
              </a:ext>
            </a:extLst>
          </p:cNvPr>
          <p:cNvSpPr/>
          <p:nvPr/>
        </p:nvSpPr>
        <p:spPr>
          <a:xfrm>
            <a:off x="1439695" y="813189"/>
            <a:ext cx="1461940" cy="369332"/>
          </a:xfrm>
          <a:prstGeom prst="rect">
            <a:avLst/>
          </a:prstGeom>
        </p:spPr>
        <p:txBody>
          <a:bodyPr wrap="square">
            <a:spAutoFit/>
          </a:bodyPr>
          <a:lstStyle/>
          <a:p>
            <a:r>
              <a:rPr lang="it-IT" dirty="0">
                <a:solidFill>
                  <a:schemeClr val="bg1"/>
                </a:solidFill>
              </a:rPr>
              <a:t>Marconi P1W</a:t>
            </a:r>
          </a:p>
        </p:txBody>
      </p:sp>
      <p:sp>
        <p:nvSpPr>
          <p:cNvPr id="31" name="Rettangolo 30">
            <a:extLst>
              <a:ext uri="{FF2B5EF4-FFF2-40B4-BE49-F238E27FC236}">
                <a16:creationId xmlns:a16="http://schemas.microsoft.com/office/drawing/2014/main" id="{3FDFE0A6-5DA5-486F-915C-6B048FE248C3}"/>
              </a:ext>
            </a:extLst>
          </p:cNvPr>
          <p:cNvSpPr/>
          <p:nvPr/>
        </p:nvSpPr>
        <p:spPr>
          <a:xfrm>
            <a:off x="4435813" y="815179"/>
            <a:ext cx="1394626" cy="369332"/>
          </a:xfrm>
          <a:prstGeom prst="rect">
            <a:avLst/>
          </a:prstGeom>
        </p:spPr>
        <p:txBody>
          <a:bodyPr wrap="square">
            <a:spAutoFit/>
          </a:bodyPr>
          <a:lstStyle/>
          <a:p>
            <a:r>
              <a:rPr lang="it-IT" dirty="0">
                <a:solidFill>
                  <a:schemeClr val="bg1"/>
                </a:solidFill>
              </a:rPr>
              <a:t>Marconi P5E</a:t>
            </a:r>
          </a:p>
        </p:txBody>
      </p:sp>
      <p:pic>
        <p:nvPicPr>
          <p:cNvPr id="34" name="Immagine 33">
            <a:extLst>
              <a:ext uri="{FF2B5EF4-FFF2-40B4-BE49-F238E27FC236}">
                <a16:creationId xmlns:a16="http://schemas.microsoft.com/office/drawing/2014/main" id="{D0734424-E624-47CB-B66D-144A25269B1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35601" y="3625442"/>
            <a:ext cx="5504437" cy="2520000"/>
          </a:xfrm>
          <a:prstGeom prst="rect">
            <a:avLst/>
          </a:prstGeom>
        </p:spPr>
      </p:pic>
      <p:sp>
        <p:nvSpPr>
          <p:cNvPr id="35" name="Rettangolo 34">
            <a:extLst>
              <a:ext uri="{FF2B5EF4-FFF2-40B4-BE49-F238E27FC236}">
                <a16:creationId xmlns:a16="http://schemas.microsoft.com/office/drawing/2014/main" id="{3043996E-1238-47BB-8D0D-83964AC910E7}"/>
              </a:ext>
            </a:extLst>
          </p:cNvPr>
          <p:cNvSpPr/>
          <p:nvPr/>
        </p:nvSpPr>
        <p:spPr>
          <a:xfrm>
            <a:off x="9513651" y="3649148"/>
            <a:ext cx="865805" cy="21485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a:extLst>
              <a:ext uri="{FF2B5EF4-FFF2-40B4-BE49-F238E27FC236}">
                <a16:creationId xmlns:a16="http://schemas.microsoft.com/office/drawing/2014/main" id="{9A0F2B5D-D0DA-4CE8-A06D-10ACC2991B62}"/>
              </a:ext>
            </a:extLst>
          </p:cNvPr>
          <p:cNvSpPr/>
          <p:nvPr/>
        </p:nvSpPr>
        <p:spPr>
          <a:xfrm>
            <a:off x="7203440" y="1582919"/>
            <a:ext cx="2471302" cy="646331"/>
          </a:xfrm>
          <a:prstGeom prst="rect">
            <a:avLst/>
          </a:prstGeom>
          <a:solidFill>
            <a:srgbClr val="FF0000"/>
          </a:solidFill>
          <a:ln>
            <a:solidFill>
              <a:srgbClr val="FF0000"/>
            </a:solidFill>
          </a:ln>
        </p:spPr>
        <p:txBody>
          <a:bodyPr wrap="square">
            <a:spAutoFit/>
          </a:bodyPr>
          <a:lstStyle/>
          <a:p>
            <a:pPr algn="ctr"/>
            <a:r>
              <a:rPr lang="it-IT" dirty="0">
                <a:solidFill>
                  <a:schemeClr val="bg1"/>
                </a:solidFill>
              </a:rPr>
              <a:t>06:00 </a:t>
            </a:r>
            <a:r>
              <a:rPr lang="it-IT" dirty="0" err="1">
                <a:solidFill>
                  <a:schemeClr val="bg1"/>
                </a:solidFill>
              </a:rPr>
              <a:t>am</a:t>
            </a:r>
            <a:r>
              <a:rPr lang="it-IT" dirty="0">
                <a:solidFill>
                  <a:schemeClr val="bg1"/>
                </a:solidFill>
              </a:rPr>
              <a:t> - 22/08/2017</a:t>
            </a:r>
          </a:p>
        </p:txBody>
      </p:sp>
    </p:spTree>
    <p:extLst>
      <p:ext uri="{BB962C8B-B14F-4D97-AF65-F5344CB8AC3E}">
        <p14:creationId xmlns:p14="http://schemas.microsoft.com/office/powerpoint/2010/main" val="35524609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o 25">
            <a:extLst>
              <a:ext uri="{FF2B5EF4-FFF2-40B4-BE49-F238E27FC236}">
                <a16:creationId xmlns:a16="http://schemas.microsoft.com/office/drawing/2014/main" id="{EDF0DB50-3FC1-4FD4-9965-117A2A202897}"/>
              </a:ext>
            </a:extLst>
          </p:cNvPr>
          <p:cNvGrpSpPr/>
          <p:nvPr/>
        </p:nvGrpSpPr>
        <p:grpSpPr>
          <a:xfrm>
            <a:off x="3039605" y="792860"/>
            <a:ext cx="2800276" cy="5360943"/>
            <a:chOff x="7372350" y="849762"/>
            <a:chExt cx="3655149" cy="5788453"/>
          </a:xfrm>
        </p:grpSpPr>
        <p:pic>
          <p:nvPicPr>
            <p:cNvPr id="27" name="Immagine 26">
              <a:extLst>
                <a:ext uri="{FF2B5EF4-FFF2-40B4-BE49-F238E27FC236}">
                  <a16:creationId xmlns:a16="http://schemas.microsoft.com/office/drawing/2014/main" id="{AA70C06A-7F6A-4463-A4ED-1E01AC325A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15175" y="3933825"/>
              <a:ext cx="3600000" cy="2704390"/>
            </a:xfrm>
            <a:prstGeom prst="rect">
              <a:avLst/>
            </a:prstGeom>
          </p:spPr>
        </p:pic>
        <p:pic>
          <p:nvPicPr>
            <p:cNvPr id="28" name="Immagine 27">
              <a:extLst>
                <a:ext uri="{FF2B5EF4-FFF2-40B4-BE49-F238E27FC236}">
                  <a16:creationId xmlns:a16="http://schemas.microsoft.com/office/drawing/2014/main" id="{9BCFB445-2E1B-4A8A-82F7-F5EFA2C6F2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2350" y="1635900"/>
              <a:ext cx="3600000" cy="2704390"/>
            </a:xfrm>
            <a:prstGeom prst="rect">
              <a:avLst/>
            </a:prstGeom>
          </p:spPr>
        </p:pic>
        <p:pic>
          <p:nvPicPr>
            <p:cNvPr id="29" name="Immagine 28">
              <a:extLst>
                <a:ext uri="{FF2B5EF4-FFF2-40B4-BE49-F238E27FC236}">
                  <a16:creationId xmlns:a16="http://schemas.microsoft.com/office/drawing/2014/main" id="{DEE1ECA9-09F2-41B4-9EBC-DB03519F90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7499" y="849762"/>
              <a:ext cx="3600000" cy="2704390"/>
            </a:xfrm>
            <a:prstGeom prst="rect">
              <a:avLst/>
            </a:prstGeom>
          </p:spPr>
        </p:pic>
      </p:grpSp>
      <p:grpSp>
        <p:nvGrpSpPr>
          <p:cNvPr id="20" name="Gruppo 19">
            <a:extLst>
              <a:ext uri="{FF2B5EF4-FFF2-40B4-BE49-F238E27FC236}">
                <a16:creationId xmlns:a16="http://schemas.microsoft.com/office/drawing/2014/main" id="{C0A34FD4-FB3A-4FBC-91A2-99AC9DBD52EF}"/>
              </a:ext>
            </a:extLst>
          </p:cNvPr>
          <p:cNvGrpSpPr/>
          <p:nvPr/>
        </p:nvGrpSpPr>
        <p:grpSpPr>
          <a:xfrm>
            <a:off x="136187" y="784499"/>
            <a:ext cx="2782236" cy="5360943"/>
            <a:chOff x="5125543" y="260169"/>
            <a:chExt cx="3608704" cy="6318447"/>
          </a:xfrm>
        </p:grpSpPr>
        <p:pic>
          <p:nvPicPr>
            <p:cNvPr id="21" name="Immagine 20">
              <a:extLst>
                <a:ext uri="{FF2B5EF4-FFF2-40B4-BE49-F238E27FC236}">
                  <a16:creationId xmlns:a16="http://schemas.microsoft.com/office/drawing/2014/main" id="{A61970E5-CFA3-411D-AF18-8C6F714F58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34247" y="3874226"/>
              <a:ext cx="3600000" cy="2704390"/>
            </a:xfrm>
            <a:prstGeom prst="rect">
              <a:avLst/>
            </a:prstGeom>
          </p:spPr>
        </p:pic>
        <p:pic>
          <p:nvPicPr>
            <p:cNvPr id="22" name="Immagine 21">
              <a:extLst>
                <a:ext uri="{FF2B5EF4-FFF2-40B4-BE49-F238E27FC236}">
                  <a16:creationId xmlns:a16="http://schemas.microsoft.com/office/drawing/2014/main" id="{A9D03A22-A59D-4D7A-83AF-531E90242D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25543" y="1864913"/>
              <a:ext cx="3600000" cy="2704390"/>
            </a:xfrm>
            <a:prstGeom prst="rect">
              <a:avLst/>
            </a:prstGeom>
          </p:spPr>
        </p:pic>
        <p:pic>
          <p:nvPicPr>
            <p:cNvPr id="23" name="Immagine 22">
              <a:extLst>
                <a:ext uri="{FF2B5EF4-FFF2-40B4-BE49-F238E27FC236}">
                  <a16:creationId xmlns:a16="http://schemas.microsoft.com/office/drawing/2014/main" id="{2FC6C5C2-12A1-4273-950A-8251B68B12D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48471" y="260169"/>
              <a:ext cx="3564000" cy="2677346"/>
            </a:xfrm>
            <a:prstGeom prst="rect">
              <a:avLst/>
            </a:prstGeom>
          </p:spPr>
        </p:pic>
      </p:grpSp>
      <p:sp>
        <p:nvSpPr>
          <p:cNvPr id="24" name="Rettangolo 23">
            <a:extLst>
              <a:ext uri="{FF2B5EF4-FFF2-40B4-BE49-F238E27FC236}">
                <a16:creationId xmlns:a16="http://schemas.microsoft.com/office/drawing/2014/main" id="{CCBE64E5-C0E7-44A1-B394-37D43FB1447C}"/>
              </a:ext>
            </a:extLst>
          </p:cNvPr>
          <p:cNvSpPr/>
          <p:nvPr/>
        </p:nvSpPr>
        <p:spPr>
          <a:xfrm>
            <a:off x="1439695" y="813189"/>
            <a:ext cx="1461940" cy="369332"/>
          </a:xfrm>
          <a:prstGeom prst="rect">
            <a:avLst/>
          </a:prstGeom>
        </p:spPr>
        <p:txBody>
          <a:bodyPr wrap="square">
            <a:spAutoFit/>
          </a:bodyPr>
          <a:lstStyle/>
          <a:p>
            <a:r>
              <a:rPr lang="it-IT" dirty="0">
                <a:solidFill>
                  <a:schemeClr val="bg1"/>
                </a:solidFill>
              </a:rPr>
              <a:t>Marconi P1W</a:t>
            </a:r>
          </a:p>
        </p:txBody>
      </p:sp>
      <p:sp>
        <p:nvSpPr>
          <p:cNvPr id="31" name="Rettangolo 30">
            <a:extLst>
              <a:ext uri="{FF2B5EF4-FFF2-40B4-BE49-F238E27FC236}">
                <a16:creationId xmlns:a16="http://schemas.microsoft.com/office/drawing/2014/main" id="{3FDFE0A6-5DA5-486F-915C-6B048FE248C3}"/>
              </a:ext>
            </a:extLst>
          </p:cNvPr>
          <p:cNvSpPr/>
          <p:nvPr/>
        </p:nvSpPr>
        <p:spPr>
          <a:xfrm>
            <a:off x="4435813" y="815179"/>
            <a:ext cx="1394626" cy="369332"/>
          </a:xfrm>
          <a:prstGeom prst="rect">
            <a:avLst/>
          </a:prstGeom>
        </p:spPr>
        <p:txBody>
          <a:bodyPr wrap="square">
            <a:spAutoFit/>
          </a:bodyPr>
          <a:lstStyle/>
          <a:p>
            <a:r>
              <a:rPr lang="it-IT" dirty="0">
                <a:solidFill>
                  <a:schemeClr val="bg1"/>
                </a:solidFill>
              </a:rPr>
              <a:t>Marconi P5E</a:t>
            </a:r>
          </a:p>
        </p:txBody>
      </p:sp>
      <p:pic>
        <p:nvPicPr>
          <p:cNvPr id="34" name="Immagine 33">
            <a:extLst>
              <a:ext uri="{FF2B5EF4-FFF2-40B4-BE49-F238E27FC236}">
                <a16:creationId xmlns:a16="http://schemas.microsoft.com/office/drawing/2014/main" id="{D0734424-E624-47CB-B66D-144A25269B1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35601" y="3625442"/>
            <a:ext cx="5504437" cy="2520000"/>
          </a:xfrm>
          <a:prstGeom prst="rect">
            <a:avLst/>
          </a:prstGeom>
        </p:spPr>
      </p:pic>
      <p:sp>
        <p:nvSpPr>
          <p:cNvPr id="35" name="Rettangolo 34">
            <a:extLst>
              <a:ext uri="{FF2B5EF4-FFF2-40B4-BE49-F238E27FC236}">
                <a16:creationId xmlns:a16="http://schemas.microsoft.com/office/drawing/2014/main" id="{3043996E-1238-47BB-8D0D-83964AC910E7}"/>
              </a:ext>
            </a:extLst>
          </p:cNvPr>
          <p:cNvSpPr/>
          <p:nvPr/>
        </p:nvSpPr>
        <p:spPr>
          <a:xfrm>
            <a:off x="9824936" y="3649148"/>
            <a:ext cx="554520" cy="21485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a:extLst>
              <a:ext uri="{FF2B5EF4-FFF2-40B4-BE49-F238E27FC236}">
                <a16:creationId xmlns:a16="http://schemas.microsoft.com/office/drawing/2014/main" id="{9A0F2B5D-D0DA-4CE8-A06D-10ACC2991B62}"/>
              </a:ext>
            </a:extLst>
          </p:cNvPr>
          <p:cNvSpPr/>
          <p:nvPr/>
        </p:nvSpPr>
        <p:spPr>
          <a:xfrm>
            <a:off x="7407647" y="1582919"/>
            <a:ext cx="2142753" cy="646331"/>
          </a:xfrm>
          <a:prstGeom prst="rect">
            <a:avLst/>
          </a:prstGeom>
          <a:solidFill>
            <a:srgbClr val="FF0000"/>
          </a:solidFill>
          <a:ln>
            <a:solidFill>
              <a:srgbClr val="FF0000"/>
            </a:solidFill>
          </a:ln>
        </p:spPr>
        <p:txBody>
          <a:bodyPr wrap="square">
            <a:spAutoFit/>
          </a:bodyPr>
          <a:lstStyle/>
          <a:p>
            <a:pPr algn="ctr"/>
            <a:r>
              <a:rPr lang="it-IT" dirty="0">
                <a:solidFill>
                  <a:schemeClr val="bg1"/>
                </a:solidFill>
              </a:rPr>
              <a:t>08:00 </a:t>
            </a:r>
            <a:r>
              <a:rPr lang="it-IT" dirty="0" err="1">
                <a:solidFill>
                  <a:schemeClr val="bg1"/>
                </a:solidFill>
              </a:rPr>
              <a:t>am</a:t>
            </a:r>
            <a:r>
              <a:rPr lang="it-IT" dirty="0">
                <a:solidFill>
                  <a:schemeClr val="bg1"/>
                </a:solidFill>
              </a:rPr>
              <a:t> - 22/08/2017</a:t>
            </a:r>
          </a:p>
        </p:txBody>
      </p:sp>
    </p:spTree>
    <p:extLst>
      <p:ext uri="{BB962C8B-B14F-4D97-AF65-F5344CB8AC3E}">
        <p14:creationId xmlns:p14="http://schemas.microsoft.com/office/powerpoint/2010/main" val="41473350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o 25">
            <a:extLst>
              <a:ext uri="{FF2B5EF4-FFF2-40B4-BE49-F238E27FC236}">
                <a16:creationId xmlns:a16="http://schemas.microsoft.com/office/drawing/2014/main" id="{EDF0DB50-3FC1-4FD4-9965-117A2A202897}"/>
              </a:ext>
            </a:extLst>
          </p:cNvPr>
          <p:cNvGrpSpPr/>
          <p:nvPr/>
        </p:nvGrpSpPr>
        <p:grpSpPr>
          <a:xfrm>
            <a:off x="3039605" y="792860"/>
            <a:ext cx="2800276" cy="5360943"/>
            <a:chOff x="7372350" y="849762"/>
            <a:chExt cx="3655149" cy="5788453"/>
          </a:xfrm>
        </p:grpSpPr>
        <p:pic>
          <p:nvPicPr>
            <p:cNvPr id="27" name="Immagine 26">
              <a:extLst>
                <a:ext uri="{FF2B5EF4-FFF2-40B4-BE49-F238E27FC236}">
                  <a16:creationId xmlns:a16="http://schemas.microsoft.com/office/drawing/2014/main" id="{AA70C06A-7F6A-4463-A4ED-1E01AC325A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15175" y="3933825"/>
              <a:ext cx="3600000" cy="2704390"/>
            </a:xfrm>
            <a:prstGeom prst="rect">
              <a:avLst/>
            </a:prstGeom>
          </p:spPr>
        </p:pic>
        <p:pic>
          <p:nvPicPr>
            <p:cNvPr id="28" name="Immagine 27">
              <a:extLst>
                <a:ext uri="{FF2B5EF4-FFF2-40B4-BE49-F238E27FC236}">
                  <a16:creationId xmlns:a16="http://schemas.microsoft.com/office/drawing/2014/main" id="{9BCFB445-2E1B-4A8A-82F7-F5EFA2C6F2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2350" y="1635900"/>
              <a:ext cx="3600000" cy="2704390"/>
            </a:xfrm>
            <a:prstGeom prst="rect">
              <a:avLst/>
            </a:prstGeom>
          </p:spPr>
        </p:pic>
        <p:pic>
          <p:nvPicPr>
            <p:cNvPr id="29" name="Immagine 28">
              <a:extLst>
                <a:ext uri="{FF2B5EF4-FFF2-40B4-BE49-F238E27FC236}">
                  <a16:creationId xmlns:a16="http://schemas.microsoft.com/office/drawing/2014/main" id="{DEE1ECA9-09F2-41B4-9EBC-DB03519F90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7499" y="849762"/>
              <a:ext cx="3600000" cy="2704390"/>
            </a:xfrm>
            <a:prstGeom prst="rect">
              <a:avLst/>
            </a:prstGeom>
          </p:spPr>
        </p:pic>
      </p:grpSp>
      <p:grpSp>
        <p:nvGrpSpPr>
          <p:cNvPr id="20" name="Gruppo 19">
            <a:extLst>
              <a:ext uri="{FF2B5EF4-FFF2-40B4-BE49-F238E27FC236}">
                <a16:creationId xmlns:a16="http://schemas.microsoft.com/office/drawing/2014/main" id="{C0A34FD4-FB3A-4FBC-91A2-99AC9DBD52EF}"/>
              </a:ext>
            </a:extLst>
          </p:cNvPr>
          <p:cNvGrpSpPr/>
          <p:nvPr/>
        </p:nvGrpSpPr>
        <p:grpSpPr>
          <a:xfrm>
            <a:off x="136187" y="784499"/>
            <a:ext cx="2782236" cy="5360943"/>
            <a:chOff x="5125543" y="260169"/>
            <a:chExt cx="3608704" cy="6318447"/>
          </a:xfrm>
        </p:grpSpPr>
        <p:pic>
          <p:nvPicPr>
            <p:cNvPr id="21" name="Immagine 20">
              <a:extLst>
                <a:ext uri="{FF2B5EF4-FFF2-40B4-BE49-F238E27FC236}">
                  <a16:creationId xmlns:a16="http://schemas.microsoft.com/office/drawing/2014/main" id="{A61970E5-CFA3-411D-AF18-8C6F714F58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34247" y="3874226"/>
              <a:ext cx="3600000" cy="2704390"/>
            </a:xfrm>
            <a:prstGeom prst="rect">
              <a:avLst/>
            </a:prstGeom>
          </p:spPr>
        </p:pic>
        <p:pic>
          <p:nvPicPr>
            <p:cNvPr id="22" name="Immagine 21">
              <a:extLst>
                <a:ext uri="{FF2B5EF4-FFF2-40B4-BE49-F238E27FC236}">
                  <a16:creationId xmlns:a16="http://schemas.microsoft.com/office/drawing/2014/main" id="{A9D03A22-A59D-4D7A-83AF-531E90242D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25543" y="1864913"/>
              <a:ext cx="3600000" cy="2704390"/>
            </a:xfrm>
            <a:prstGeom prst="rect">
              <a:avLst/>
            </a:prstGeom>
          </p:spPr>
        </p:pic>
        <p:pic>
          <p:nvPicPr>
            <p:cNvPr id="23" name="Immagine 22">
              <a:extLst>
                <a:ext uri="{FF2B5EF4-FFF2-40B4-BE49-F238E27FC236}">
                  <a16:creationId xmlns:a16="http://schemas.microsoft.com/office/drawing/2014/main" id="{2FC6C5C2-12A1-4273-950A-8251B68B12D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48471" y="260169"/>
              <a:ext cx="3564000" cy="2677346"/>
            </a:xfrm>
            <a:prstGeom prst="rect">
              <a:avLst/>
            </a:prstGeom>
          </p:spPr>
        </p:pic>
      </p:grpSp>
      <p:sp>
        <p:nvSpPr>
          <p:cNvPr id="24" name="Rettangolo 23">
            <a:extLst>
              <a:ext uri="{FF2B5EF4-FFF2-40B4-BE49-F238E27FC236}">
                <a16:creationId xmlns:a16="http://schemas.microsoft.com/office/drawing/2014/main" id="{CCBE64E5-C0E7-44A1-B394-37D43FB1447C}"/>
              </a:ext>
            </a:extLst>
          </p:cNvPr>
          <p:cNvSpPr/>
          <p:nvPr/>
        </p:nvSpPr>
        <p:spPr>
          <a:xfrm>
            <a:off x="1439695" y="813189"/>
            <a:ext cx="1461940" cy="369332"/>
          </a:xfrm>
          <a:prstGeom prst="rect">
            <a:avLst/>
          </a:prstGeom>
        </p:spPr>
        <p:txBody>
          <a:bodyPr wrap="square">
            <a:spAutoFit/>
          </a:bodyPr>
          <a:lstStyle/>
          <a:p>
            <a:r>
              <a:rPr lang="it-IT" dirty="0">
                <a:solidFill>
                  <a:schemeClr val="bg1"/>
                </a:solidFill>
              </a:rPr>
              <a:t>Marconi P1W</a:t>
            </a:r>
          </a:p>
        </p:txBody>
      </p:sp>
      <p:sp>
        <p:nvSpPr>
          <p:cNvPr id="31" name="Rettangolo 30">
            <a:extLst>
              <a:ext uri="{FF2B5EF4-FFF2-40B4-BE49-F238E27FC236}">
                <a16:creationId xmlns:a16="http://schemas.microsoft.com/office/drawing/2014/main" id="{3FDFE0A6-5DA5-486F-915C-6B048FE248C3}"/>
              </a:ext>
            </a:extLst>
          </p:cNvPr>
          <p:cNvSpPr/>
          <p:nvPr/>
        </p:nvSpPr>
        <p:spPr>
          <a:xfrm>
            <a:off x="4435813" y="815179"/>
            <a:ext cx="1394626" cy="369332"/>
          </a:xfrm>
          <a:prstGeom prst="rect">
            <a:avLst/>
          </a:prstGeom>
        </p:spPr>
        <p:txBody>
          <a:bodyPr wrap="square">
            <a:spAutoFit/>
          </a:bodyPr>
          <a:lstStyle/>
          <a:p>
            <a:r>
              <a:rPr lang="it-IT" dirty="0">
                <a:solidFill>
                  <a:schemeClr val="bg1"/>
                </a:solidFill>
              </a:rPr>
              <a:t>Marconi P5E</a:t>
            </a:r>
          </a:p>
        </p:txBody>
      </p:sp>
      <p:pic>
        <p:nvPicPr>
          <p:cNvPr id="34" name="Immagine 33">
            <a:extLst>
              <a:ext uri="{FF2B5EF4-FFF2-40B4-BE49-F238E27FC236}">
                <a16:creationId xmlns:a16="http://schemas.microsoft.com/office/drawing/2014/main" id="{D0734424-E624-47CB-B66D-144A25269B1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35601" y="3625442"/>
            <a:ext cx="5504437" cy="2520000"/>
          </a:xfrm>
          <a:prstGeom prst="rect">
            <a:avLst/>
          </a:prstGeom>
        </p:spPr>
      </p:pic>
      <p:sp>
        <p:nvSpPr>
          <p:cNvPr id="35" name="Rettangolo 34">
            <a:extLst>
              <a:ext uri="{FF2B5EF4-FFF2-40B4-BE49-F238E27FC236}">
                <a16:creationId xmlns:a16="http://schemas.microsoft.com/office/drawing/2014/main" id="{3043996E-1238-47BB-8D0D-83964AC910E7}"/>
              </a:ext>
            </a:extLst>
          </p:cNvPr>
          <p:cNvSpPr/>
          <p:nvPr/>
        </p:nvSpPr>
        <p:spPr>
          <a:xfrm>
            <a:off x="10087582" y="3649148"/>
            <a:ext cx="291873" cy="21485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Rettangolo 35">
            <a:extLst>
              <a:ext uri="{FF2B5EF4-FFF2-40B4-BE49-F238E27FC236}">
                <a16:creationId xmlns:a16="http://schemas.microsoft.com/office/drawing/2014/main" id="{9A0F2B5D-D0DA-4CE8-A06D-10ACC2991B62}"/>
              </a:ext>
            </a:extLst>
          </p:cNvPr>
          <p:cNvSpPr/>
          <p:nvPr/>
        </p:nvSpPr>
        <p:spPr>
          <a:xfrm>
            <a:off x="7414861" y="1582919"/>
            <a:ext cx="2267619" cy="646331"/>
          </a:xfrm>
          <a:prstGeom prst="rect">
            <a:avLst/>
          </a:prstGeom>
          <a:solidFill>
            <a:srgbClr val="FF0000"/>
          </a:solidFill>
          <a:ln>
            <a:solidFill>
              <a:srgbClr val="FF0000"/>
            </a:solidFill>
          </a:ln>
        </p:spPr>
        <p:txBody>
          <a:bodyPr wrap="square">
            <a:spAutoFit/>
          </a:bodyPr>
          <a:lstStyle/>
          <a:p>
            <a:pPr algn="ctr"/>
            <a:r>
              <a:rPr lang="it-IT" dirty="0">
                <a:solidFill>
                  <a:schemeClr val="bg1"/>
                </a:solidFill>
              </a:rPr>
              <a:t>10:00 </a:t>
            </a:r>
            <a:r>
              <a:rPr lang="it-IT" dirty="0" err="1">
                <a:solidFill>
                  <a:schemeClr val="bg1"/>
                </a:solidFill>
              </a:rPr>
              <a:t>am</a:t>
            </a:r>
            <a:r>
              <a:rPr lang="it-IT" dirty="0">
                <a:solidFill>
                  <a:schemeClr val="bg1"/>
                </a:solidFill>
              </a:rPr>
              <a:t> - 22/08/2017</a:t>
            </a:r>
          </a:p>
        </p:txBody>
      </p:sp>
    </p:spTree>
    <p:extLst>
      <p:ext uri="{BB962C8B-B14F-4D97-AF65-F5344CB8AC3E}">
        <p14:creationId xmlns:p14="http://schemas.microsoft.com/office/powerpoint/2010/main" val="3104400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o 25">
            <a:extLst>
              <a:ext uri="{FF2B5EF4-FFF2-40B4-BE49-F238E27FC236}">
                <a16:creationId xmlns:a16="http://schemas.microsoft.com/office/drawing/2014/main" id="{EDF0DB50-3FC1-4FD4-9965-117A2A202897}"/>
              </a:ext>
            </a:extLst>
          </p:cNvPr>
          <p:cNvGrpSpPr/>
          <p:nvPr/>
        </p:nvGrpSpPr>
        <p:grpSpPr>
          <a:xfrm>
            <a:off x="3039605" y="792860"/>
            <a:ext cx="2800276" cy="5360943"/>
            <a:chOff x="7372350" y="849762"/>
            <a:chExt cx="3655149" cy="5788453"/>
          </a:xfrm>
        </p:grpSpPr>
        <p:pic>
          <p:nvPicPr>
            <p:cNvPr id="27" name="Immagine 26">
              <a:extLst>
                <a:ext uri="{FF2B5EF4-FFF2-40B4-BE49-F238E27FC236}">
                  <a16:creationId xmlns:a16="http://schemas.microsoft.com/office/drawing/2014/main" id="{AA70C06A-7F6A-4463-A4ED-1E01AC325A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15175" y="3933825"/>
              <a:ext cx="3600000" cy="2704390"/>
            </a:xfrm>
            <a:prstGeom prst="rect">
              <a:avLst/>
            </a:prstGeom>
          </p:spPr>
        </p:pic>
        <p:pic>
          <p:nvPicPr>
            <p:cNvPr id="28" name="Immagine 27">
              <a:extLst>
                <a:ext uri="{FF2B5EF4-FFF2-40B4-BE49-F238E27FC236}">
                  <a16:creationId xmlns:a16="http://schemas.microsoft.com/office/drawing/2014/main" id="{9BCFB445-2E1B-4A8A-82F7-F5EFA2C6F2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2350" y="1635900"/>
              <a:ext cx="3600000" cy="2704390"/>
            </a:xfrm>
            <a:prstGeom prst="rect">
              <a:avLst/>
            </a:prstGeom>
          </p:spPr>
        </p:pic>
        <p:pic>
          <p:nvPicPr>
            <p:cNvPr id="29" name="Immagine 28">
              <a:extLst>
                <a:ext uri="{FF2B5EF4-FFF2-40B4-BE49-F238E27FC236}">
                  <a16:creationId xmlns:a16="http://schemas.microsoft.com/office/drawing/2014/main" id="{DEE1ECA9-09F2-41B4-9EBC-DB03519F90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27499" y="849762"/>
              <a:ext cx="3600000" cy="2704390"/>
            </a:xfrm>
            <a:prstGeom prst="rect">
              <a:avLst/>
            </a:prstGeom>
          </p:spPr>
        </p:pic>
      </p:grpSp>
      <p:grpSp>
        <p:nvGrpSpPr>
          <p:cNvPr id="20" name="Gruppo 19">
            <a:extLst>
              <a:ext uri="{FF2B5EF4-FFF2-40B4-BE49-F238E27FC236}">
                <a16:creationId xmlns:a16="http://schemas.microsoft.com/office/drawing/2014/main" id="{C0A34FD4-FB3A-4FBC-91A2-99AC9DBD52EF}"/>
              </a:ext>
            </a:extLst>
          </p:cNvPr>
          <p:cNvGrpSpPr/>
          <p:nvPr/>
        </p:nvGrpSpPr>
        <p:grpSpPr>
          <a:xfrm>
            <a:off x="136187" y="784499"/>
            <a:ext cx="2782236" cy="5360943"/>
            <a:chOff x="5125543" y="260169"/>
            <a:chExt cx="3608704" cy="6318447"/>
          </a:xfrm>
        </p:grpSpPr>
        <p:pic>
          <p:nvPicPr>
            <p:cNvPr id="21" name="Immagine 20">
              <a:extLst>
                <a:ext uri="{FF2B5EF4-FFF2-40B4-BE49-F238E27FC236}">
                  <a16:creationId xmlns:a16="http://schemas.microsoft.com/office/drawing/2014/main" id="{A61970E5-CFA3-411D-AF18-8C6F714F585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34247" y="3874226"/>
              <a:ext cx="3600000" cy="2704390"/>
            </a:xfrm>
            <a:prstGeom prst="rect">
              <a:avLst/>
            </a:prstGeom>
          </p:spPr>
        </p:pic>
        <p:pic>
          <p:nvPicPr>
            <p:cNvPr id="22" name="Immagine 21">
              <a:extLst>
                <a:ext uri="{FF2B5EF4-FFF2-40B4-BE49-F238E27FC236}">
                  <a16:creationId xmlns:a16="http://schemas.microsoft.com/office/drawing/2014/main" id="{A9D03A22-A59D-4D7A-83AF-531E90242D8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25543" y="1864913"/>
              <a:ext cx="3600000" cy="2704390"/>
            </a:xfrm>
            <a:prstGeom prst="rect">
              <a:avLst/>
            </a:prstGeom>
          </p:spPr>
        </p:pic>
        <p:pic>
          <p:nvPicPr>
            <p:cNvPr id="23" name="Immagine 22">
              <a:extLst>
                <a:ext uri="{FF2B5EF4-FFF2-40B4-BE49-F238E27FC236}">
                  <a16:creationId xmlns:a16="http://schemas.microsoft.com/office/drawing/2014/main" id="{2FC6C5C2-12A1-4273-950A-8251B68B12D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48471" y="260169"/>
              <a:ext cx="3564000" cy="2677346"/>
            </a:xfrm>
            <a:prstGeom prst="rect">
              <a:avLst/>
            </a:prstGeom>
          </p:spPr>
        </p:pic>
      </p:grpSp>
      <p:sp>
        <p:nvSpPr>
          <p:cNvPr id="24" name="Rettangolo 23">
            <a:extLst>
              <a:ext uri="{FF2B5EF4-FFF2-40B4-BE49-F238E27FC236}">
                <a16:creationId xmlns:a16="http://schemas.microsoft.com/office/drawing/2014/main" id="{CCBE64E5-C0E7-44A1-B394-37D43FB1447C}"/>
              </a:ext>
            </a:extLst>
          </p:cNvPr>
          <p:cNvSpPr/>
          <p:nvPr/>
        </p:nvSpPr>
        <p:spPr>
          <a:xfrm>
            <a:off x="1439695" y="813189"/>
            <a:ext cx="1461940" cy="369332"/>
          </a:xfrm>
          <a:prstGeom prst="rect">
            <a:avLst/>
          </a:prstGeom>
        </p:spPr>
        <p:txBody>
          <a:bodyPr wrap="square">
            <a:spAutoFit/>
          </a:bodyPr>
          <a:lstStyle/>
          <a:p>
            <a:r>
              <a:rPr lang="it-IT" dirty="0">
                <a:solidFill>
                  <a:schemeClr val="bg1"/>
                </a:solidFill>
              </a:rPr>
              <a:t>Marconi P1W</a:t>
            </a:r>
          </a:p>
        </p:txBody>
      </p:sp>
      <p:sp>
        <p:nvSpPr>
          <p:cNvPr id="31" name="Rettangolo 30">
            <a:extLst>
              <a:ext uri="{FF2B5EF4-FFF2-40B4-BE49-F238E27FC236}">
                <a16:creationId xmlns:a16="http://schemas.microsoft.com/office/drawing/2014/main" id="{3FDFE0A6-5DA5-486F-915C-6B048FE248C3}"/>
              </a:ext>
            </a:extLst>
          </p:cNvPr>
          <p:cNvSpPr/>
          <p:nvPr/>
        </p:nvSpPr>
        <p:spPr>
          <a:xfrm>
            <a:off x="4435813" y="815179"/>
            <a:ext cx="1394626" cy="369332"/>
          </a:xfrm>
          <a:prstGeom prst="rect">
            <a:avLst/>
          </a:prstGeom>
        </p:spPr>
        <p:txBody>
          <a:bodyPr wrap="square">
            <a:spAutoFit/>
          </a:bodyPr>
          <a:lstStyle/>
          <a:p>
            <a:r>
              <a:rPr lang="it-IT" dirty="0">
                <a:solidFill>
                  <a:schemeClr val="bg1"/>
                </a:solidFill>
              </a:rPr>
              <a:t>Marconi P5E</a:t>
            </a:r>
          </a:p>
        </p:txBody>
      </p:sp>
      <p:pic>
        <p:nvPicPr>
          <p:cNvPr id="34" name="Immagine 33">
            <a:extLst>
              <a:ext uri="{FF2B5EF4-FFF2-40B4-BE49-F238E27FC236}">
                <a16:creationId xmlns:a16="http://schemas.microsoft.com/office/drawing/2014/main" id="{D0734424-E624-47CB-B66D-144A25269B1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935601" y="3625442"/>
            <a:ext cx="5504437" cy="2520000"/>
          </a:xfrm>
          <a:prstGeom prst="rect">
            <a:avLst/>
          </a:prstGeom>
        </p:spPr>
      </p:pic>
      <p:sp>
        <p:nvSpPr>
          <p:cNvPr id="36" name="Rettangolo 35">
            <a:extLst>
              <a:ext uri="{FF2B5EF4-FFF2-40B4-BE49-F238E27FC236}">
                <a16:creationId xmlns:a16="http://schemas.microsoft.com/office/drawing/2014/main" id="{9A0F2B5D-D0DA-4CE8-A06D-10ACC2991B62}"/>
              </a:ext>
            </a:extLst>
          </p:cNvPr>
          <p:cNvSpPr/>
          <p:nvPr/>
        </p:nvSpPr>
        <p:spPr>
          <a:xfrm>
            <a:off x="7569200" y="1582919"/>
            <a:ext cx="2096726" cy="646331"/>
          </a:xfrm>
          <a:prstGeom prst="rect">
            <a:avLst/>
          </a:prstGeom>
          <a:solidFill>
            <a:srgbClr val="FF0000"/>
          </a:solidFill>
          <a:ln>
            <a:solidFill>
              <a:srgbClr val="FF0000"/>
            </a:solidFill>
          </a:ln>
        </p:spPr>
        <p:txBody>
          <a:bodyPr wrap="square">
            <a:spAutoFit/>
          </a:bodyPr>
          <a:lstStyle/>
          <a:p>
            <a:pPr algn="ctr"/>
            <a:r>
              <a:rPr lang="it-IT" dirty="0">
                <a:solidFill>
                  <a:schemeClr val="bg1"/>
                </a:solidFill>
              </a:rPr>
              <a:t>12:00 </a:t>
            </a:r>
            <a:r>
              <a:rPr lang="it-IT" dirty="0" err="1">
                <a:solidFill>
                  <a:schemeClr val="bg1"/>
                </a:solidFill>
              </a:rPr>
              <a:t>am</a:t>
            </a:r>
            <a:r>
              <a:rPr lang="it-IT" dirty="0">
                <a:solidFill>
                  <a:schemeClr val="bg1"/>
                </a:solidFill>
              </a:rPr>
              <a:t> - 22/08/2017</a:t>
            </a:r>
          </a:p>
        </p:txBody>
      </p:sp>
    </p:spTree>
    <p:extLst>
      <p:ext uri="{BB962C8B-B14F-4D97-AF65-F5344CB8AC3E}">
        <p14:creationId xmlns:p14="http://schemas.microsoft.com/office/powerpoint/2010/main" val="2959587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descr="Immagine 2">
            <a:extLst>
              <a:ext uri="{FF2B5EF4-FFF2-40B4-BE49-F238E27FC236}">
                <a16:creationId xmlns:a16="http://schemas.microsoft.com/office/drawing/2014/main" id="{D9FE55A4-C5AD-4CDD-B8A4-C46E75C345A1}"/>
              </a:ext>
            </a:extLst>
          </p:cNvPr>
          <p:cNvPicPr>
            <a:picLocks noChangeAspect="1"/>
          </p:cNvPicPr>
          <p:nvPr/>
        </p:nvPicPr>
        <p:blipFill>
          <a:blip r:embed="rId2"/>
          <a:stretch>
            <a:fillRect/>
          </a:stretch>
        </p:blipFill>
        <p:spPr>
          <a:xfrm>
            <a:off x="1998870" y="1063393"/>
            <a:ext cx="5538074" cy="2535402"/>
          </a:xfrm>
          <a:prstGeom prst="rect">
            <a:avLst/>
          </a:prstGeom>
          <a:ln w="12700">
            <a:miter lim="400000"/>
          </a:ln>
        </p:spPr>
      </p:pic>
      <p:sp>
        <p:nvSpPr>
          <p:cNvPr id="25" name="Ovale 24">
            <a:extLst>
              <a:ext uri="{FF2B5EF4-FFF2-40B4-BE49-F238E27FC236}">
                <a16:creationId xmlns:a16="http://schemas.microsoft.com/office/drawing/2014/main" id="{0FAA6407-4F75-4091-BED1-71E570063B41}"/>
              </a:ext>
            </a:extLst>
          </p:cNvPr>
          <p:cNvSpPr/>
          <p:nvPr/>
        </p:nvSpPr>
        <p:spPr>
          <a:xfrm>
            <a:off x="4119868" y="2085832"/>
            <a:ext cx="1589289" cy="1068323"/>
          </a:xfrm>
          <a:prstGeom prst="ellipse">
            <a:avLst/>
          </a:prstGeom>
          <a:ln w="38100">
            <a:solidFill>
              <a:srgbClr val="FFC000"/>
            </a:solidFill>
          </a:ln>
        </p:spPr>
        <p:txBody>
          <a:bodyPr lIns="45719" rIns="45719"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a:lstStyle>
          <a:p>
            <a:pPr algn="ctr">
              <a:defRPr>
                <a:solidFill>
                  <a:srgbClr val="FFFFFF"/>
                </a:solidFill>
              </a:defRPr>
            </a:pPr>
            <a:endParaRPr/>
          </a:p>
        </p:txBody>
      </p:sp>
      <p:sp>
        <p:nvSpPr>
          <p:cNvPr id="30" name="CasellaDiTesto 10">
            <a:extLst>
              <a:ext uri="{FF2B5EF4-FFF2-40B4-BE49-F238E27FC236}">
                <a16:creationId xmlns:a16="http://schemas.microsoft.com/office/drawing/2014/main" id="{30AFE404-8CDF-4ED9-B9EC-2FEF1A28EE1F}"/>
              </a:ext>
            </a:extLst>
          </p:cNvPr>
          <p:cNvSpPr txBox="1"/>
          <p:nvPr/>
        </p:nvSpPr>
        <p:spPr>
          <a:xfrm>
            <a:off x="4783893" y="1634813"/>
            <a:ext cx="899004" cy="318478"/>
          </a:xfrm>
          <a:prstGeom prst="rect">
            <a:avLst/>
          </a:prstGeom>
          <a:solidFill>
            <a:srgbClr val="FFC000"/>
          </a:solidFill>
          <a:ln w="12700">
            <a:miter lim="400000"/>
          </a:ln>
          <a:extLst>
            <a:ext uri="{C572A759-6A51-4108-AA02-DFA0A04FC94B}">
              <ma14:wrappingTextBoxFlag xmlns:lc="http://schemas.openxmlformats.org/drawingml/2006/lockedCanvas" xmlns:ma14="http://schemas.microsoft.com/office/mac/drawingml/2011/main" xmlns=""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a:lstStyle>
          <a:p>
            <a:r>
              <a:rPr>
                <a:latin typeface="Symbol"/>
                <a:ea typeface="Symbol"/>
                <a:cs typeface="Symbol"/>
                <a:sym typeface="Symbol"/>
              </a:rPr>
              <a:t>~</a:t>
            </a:r>
            <a:r>
              <a:t> 7 </a:t>
            </a:r>
            <a:r>
              <a:rPr>
                <a:latin typeface="Symbol"/>
                <a:ea typeface="Symbol"/>
                <a:cs typeface="Symbol"/>
                <a:sym typeface="Symbol"/>
              </a:rPr>
              <a:t>°</a:t>
            </a:r>
            <a:r>
              <a:t>C </a:t>
            </a:r>
          </a:p>
        </p:txBody>
      </p:sp>
      <p:pic>
        <p:nvPicPr>
          <p:cNvPr id="32" name="Immagine 31" descr="Immagine 7">
            <a:extLst>
              <a:ext uri="{FF2B5EF4-FFF2-40B4-BE49-F238E27FC236}">
                <a16:creationId xmlns:a16="http://schemas.microsoft.com/office/drawing/2014/main" id="{790E86F3-6D61-4288-BACC-EB8CFEA0E86C}"/>
              </a:ext>
            </a:extLst>
          </p:cNvPr>
          <p:cNvPicPr>
            <a:picLocks noChangeAspect="1"/>
          </p:cNvPicPr>
          <p:nvPr/>
        </p:nvPicPr>
        <p:blipFill>
          <a:blip r:embed="rId3"/>
          <a:stretch>
            <a:fillRect/>
          </a:stretch>
        </p:blipFill>
        <p:spPr>
          <a:xfrm>
            <a:off x="1998870" y="3575996"/>
            <a:ext cx="5538074" cy="2535400"/>
          </a:xfrm>
          <a:prstGeom prst="rect">
            <a:avLst/>
          </a:prstGeom>
          <a:ln w="12700">
            <a:miter lim="400000"/>
          </a:ln>
        </p:spPr>
      </p:pic>
      <p:sp>
        <p:nvSpPr>
          <p:cNvPr id="33" name="Ovale 32">
            <a:extLst>
              <a:ext uri="{FF2B5EF4-FFF2-40B4-BE49-F238E27FC236}">
                <a16:creationId xmlns:a16="http://schemas.microsoft.com/office/drawing/2014/main" id="{964AE200-43F2-4B1E-B94C-16567B8B06A2}"/>
              </a:ext>
            </a:extLst>
          </p:cNvPr>
          <p:cNvSpPr/>
          <p:nvPr/>
        </p:nvSpPr>
        <p:spPr>
          <a:xfrm>
            <a:off x="4624662" y="4846352"/>
            <a:ext cx="1431131" cy="906747"/>
          </a:xfrm>
          <a:prstGeom prst="ellipse">
            <a:avLst/>
          </a:prstGeom>
          <a:ln w="38100">
            <a:solidFill>
              <a:srgbClr val="FFC000"/>
            </a:solidFill>
          </a:ln>
        </p:spPr>
        <p:txBody>
          <a:bodyPr lIns="45719" rIns="45719"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a:lstStyle>
          <a:p>
            <a:pPr algn="ctr">
              <a:defRPr>
                <a:solidFill>
                  <a:srgbClr val="FFFFFF"/>
                </a:solidFill>
              </a:defRPr>
            </a:pPr>
            <a:endParaRPr/>
          </a:p>
        </p:txBody>
      </p:sp>
      <p:sp>
        <p:nvSpPr>
          <p:cNvPr id="35" name="CasellaDiTesto 11">
            <a:extLst>
              <a:ext uri="{FF2B5EF4-FFF2-40B4-BE49-F238E27FC236}">
                <a16:creationId xmlns:a16="http://schemas.microsoft.com/office/drawing/2014/main" id="{1003C76F-AD71-4890-AD04-6E85C851B770}"/>
              </a:ext>
            </a:extLst>
          </p:cNvPr>
          <p:cNvSpPr txBox="1"/>
          <p:nvPr/>
        </p:nvSpPr>
        <p:spPr>
          <a:xfrm>
            <a:off x="5169527" y="4368432"/>
            <a:ext cx="749632" cy="318479"/>
          </a:xfrm>
          <a:prstGeom prst="rect">
            <a:avLst/>
          </a:prstGeom>
          <a:solidFill>
            <a:srgbClr val="FFC000"/>
          </a:solidFill>
          <a:ln w="12700">
            <a:miter lim="400000"/>
          </a:ln>
          <a:extLst>
            <a:ext uri="{C572A759-6A51-4108-AA02-DFA0A04FC94B}">
              <ma14:wrappingTextBoxFlag xmlns:lc="http://schemas.openxmlformats.org/drawingml/2006/lockedCanvas" xmlns:ma14="http://schemas.microsoft.com/office/mac/drawingml/2011/main" xmlns=""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a:lstStyle>
          <a:p>
            <a:r>
              <a:rPr>
                <a:latin typeface="Symbol"/>
                <a:ea typeface="Symbol"/>
                <a:cs typeface="Symbol"/>
                <a:sym typeface="Symbol"/>
              </a:rPr>
              <a:t>~</a:t>
            </a:r>
            <a:r>
              <a:t> 5 </a:t>
            </a:r>
            <a:r>
              <a:rPr>
                <a:latin typeface="Symbol"/>
                <a:ea typeface="Symbol"/>
                <a:cs typeface="Symbol"/>
                <a:sym typeface="Symbol"/>
              </a:rPr>
              <a:t>°</a:t>
            </a:r>
            <a:r>
              <a:t>C </a:t>
            </a:r>
          </a:p>
        </p:txBody>
      </p:sp>
      <p:pic>
        <p:nvPicPr>
          <p:cNvPr id="37" name="Picture 2" descr="Picture 2">
            <a:extLst>
              <a:ext uri="{FF2B5EF4-FFF2-40B4-BE49-F238E27FC236}">
                <a16:creationId xmlns:a16="http://schemas.microsoft.com/office/drawing/2014/main" id="{13128774-5E63-4AD0-B360-30D672EE8D56}"/>
              </a:ext>
            </a:extLst>
          </p:cNvPr>
          <p:cNvPicPr>
            <a:picLocks noChangeAspect="1"/>
          </p:cNvPicPr>
          <p:nvPr/>
        </p:nvPicPr>
        <p:blipFill>
          <a:blip r:embed="rId4"/>
          <a:stretch>
            <a:fillRect/>
          </a:stretch>
        </p:blipFill>
        <p:spPr>
          <a:xfrm>
            <a:off x="8134564" y="1183384"/>
            <a:ext cx="3266524" cy="2219663"/>
          </a:xfrm>
          <a:prstGeom prst="rect">
            <a:avLst/>
          </a:prstGeom>
          <a:ln w="12700">
            <a:miter lim="400000"/>
          </a:ln>
        </p:spPr>
      </p:pic>
      <p:sp>
        <p:nvSpPr>
          <p:cNvPr id="38" name="Straight Connector 8">
            <a:extLst>
              <a:ext uri="{FF2B5EF4-FFF2-40B4-BE49-F238E27FC236}">
                <a16:creationId xmlns:a16="http://schemas.microsoft.com/office/drawing/2014/main" id="{08EF5908-28EE-450C-A9F9-77F20825CEDC}"/>
              </a:ext>
            </a:extLst>
          </p:cNvPr>
          <p:cNvSpPr/>
          <p:nvPr/>
        </p:nvSpPr>
        <p:spPr>
          <a:xfrm flipV="1">
            <a:off x="8628566" y="1521294"/>
            <a:ext cx="2532455" cy="1533379"/>
          </a:xfrm>
          <a:prstGeom prst="line">
            <a:avLst/>
          </a:prstGeom>
          <a:ln>
            <a:solidFill>
              <a:srgbClr val="C00000"/>
            </a:solidFill>
          </a:ln>
        </p:spPr>
        <p:txBody>
          <a:bodyPr lIns="45719" rIns="45719"/>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a:lstStyle>
          <a:p>
            <a:endParaRPr/>
          </a:p>
        </p:txBody>
      </p:sp>
      <p:sp>
        <p:nvSpPr>
          <p:cNvPr id="39" name="TextBox 9">
            <a:extLst>
              <a:ext uri="{FF2B5EF4-FFF2-40B4-BE49-F238E27FC236}">
                <a16:creationId xmlns:a16="http://schemas.microsoft.com/office/drawing/2014/main" id="{F92F1EAA-70C6-4DCF-BEBA-8D9124EB9AA1}"/>
              </a:ext>
            </a:extLst>
          </p:cNvPr>
          <p:cNvSpPr txBox="1"/>
          <p:nvPr/>
        </p:nvSpPr>
        <p:spPr>
          <a:xfrm>
            <a:off x="9767825" y="2287983"/>
            <a:ext cx="946581" cy="318478"/>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a:lstStyle>
          <a:p>
            <a:pPr>
              <a:defRPr>
                <a:solidFill>
                  <a:srgbClr val="C00000"/>
                </a:solidFill>
              </a:defRPr>
            </a:pPr>
            <a:r>
              <a:rPr>
                <a:latin typeface="Symbol"/>
                <a:ea typeface="Symbol"/>
                <a:cs typeface="Symbol"/>
                <a:sym typeface="Symbol"/>
              </a:rPr>
              <a:t>~ </a:t>
            </a:r>
            <a:r>
              <a:t>20km</a:t>
            </a:r>
          </a:p>
        </p:txBody>
      </p:sp>
      <p:grpSp>
        <p:nvGrpSpPr>
          <p:cNvPr id="40" name="Gruppo 39">
            <a:extLst>
              <a:ext uri="{FF2B5EF4-FFF2-40B4-BE49-F238E27FC236}">
                <a16:creationId xmlns:a16="http://schemas.microsoft.com/office/drawing/2014/main" id="{24F22E66-2431-4A9A-B2E1-8D6AE2E82087}"/>
              </a:ext>
            </a:extLst>
          </p:cNvPr>
          <p:cNvGrpSpPr/>
          <p:nvPr/>
        </p:nvGrpSpPr>
        <p:grpSpPr>
          <a:xfrm>
            <a:off x="7621568" y="3743893"/>
            <a:ext cx="4026581" cy="2219663"/>
            <a:chOff x="-245839" y="0"/>
            <a:chExt cx="4026579" cy="2219662"/>
          </a:xfrm>
        </p:grpSpPr>
        <p:pic>
          <p:nvPicPr>
            <p:cNvPr id="41" name="Immagine 40" descr="Immagine 1">
              <a:extLst>
                <a:ext uri="{FF2B5EF4-FFF2-40B4-BE49-F238E27FC236}">
                  <a16:creationId xmlns:a16="http://schemas.microsoft.com/office/drawing/2014/main" id="{7816DED0-C76F-47C9-88C9-3E84E29723BA}"/>
                </a:ext>
              </a:extLst>
            </p:cNvPr>
            <p:cNvPicPr>
              <a:picLocks noChangeAspect="1"/>
            </p:cNvPicPr>
            <p:nvPr/>
          </p:nvPicPr>
          <p:blipFill>
            <a:blip r:embed="rId5"/>
            <a:stretch>
              <a:fillRect/>
            </a:stretch>
          </p:blipFill>
          <p:spPr>
            <a:xfrm>
              <a:off x="307354" y="13080"/>
              <a:ext cx="3156216" cy="2193500"/>
            </a:xfrm>
            <a:prstGeom prst="rect">
              <a:avLst/>
            </a:prstGeom>
            <a:ln w="12700" cap="flat">
              <a:noFill/>
              <a:miter lim="400000"/>
            </a:ln>
            <a:effectLst/>
          </p:spPr>
        </p:pic>
        <p:sp>
          <p:nvSpPr>
            <p:cNvPr id="42" name="Rettangolo 41">
              <a:extLst>
                <a:ext uri="{FF2B5EF4-FFF2-40B4-BE49-F238E27FC236}">
                  <a16:creationId xmlns:a16="http://schemas.microsoft.com/office/drawing/2014/main" id="{31ADCCDC-F86E-444B-96AC-5B7ACB060EA5}"/>
                </a:ext>
              </a:extLst>
            </p:cNvPr>
            <p:cNvSpPr/>
            <p:nvPr/>
          </p:nvSpPr>
          <p:spPr>
            <a:xfrm>
              <a:off x="1505499" y="853762"/>
              <a:ext cx="1510818" cy="1178811"/>
            </a:xfrm>
            <a:prstGeom prst="rect">
              <a:avLst/>
            </a:prstGeom>
            <a:noFill/>
            <a:ln w="28575" cap="flat">
              <a:solidFill>
                <a:srgbClr val="FF0000"/>
              </a:solidFill>
              <a:prstDash val="solid"/>
              <a:round/>
            </a:ln>
            <a:effectLst/>
          </p:spPr>
          <p:txBody>
            <a:bodyPr wrap="square" lIns="45719" tIns="45719" rIns="45719" bIns="45719"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a:lstStyle>
            <a:p>
              <a:pPr algn="ctr">
                <a:defRPr>
                  <a:solidFill>
                    <a:srgbClr val="FFFFFF"/>
                  </a:solidFill>
                </a:defRPr>
              </a:pPr>
              <a:endParaRPr/>
            </a:p>
          </p:txBody>
        </p:sp>
        <p:grpSp>
          <p:nvGrpSpPr>
            <p:cNvPr id="43" name="Gruppo 42">
              <a:extLst>
                <a:ext uri="{FF2B5EF4-FFF2-40B4-BE49-F238E27FC236}">
                  <a16:creationId xmlns:a16="http://schemas.microsoft.com/office/drawing/2014/main" id="{6A020B43-15C1-4646-9730-A10E9D51DD54}"/>
                </a:ext>
              </a:extLst>
            </p:cNvPr>
            <p:cNvGrpSpPr/>
            <p:nvPr/>
          </p:nvGrpSpPr>
          <p:grpSpPr>
            <a:xfrm>
              <a:off x="307354" y="0"/>
              <a:ext cx="3156217" cy="2219662"/>
              <a:chOff x="0" y="0"/>
              <a:chExt cx="3156216" cy="2219661"/>
            </a:xfrm>
          </p:grpSpPr>
          <p:pic>
            <p:nvPicPr>
              <p:cNvPr id="48" name="Immagine 47" descr="Immagine 3">
                <a:extLst>
                  <a:ext uri="{FF2B5EF4-FFF2-40B4-BE49-F238E27FC236}">
                    <a16:creationId xmlns:a16="http://schemas.microsoft.com/office/drawing/2014/main" id="{E481C2AB-2A01-4F97-BC48-BB676035B01D}"/>
                  </a:ext>
                </a:extLst>
              </p:cNvPr>
              <p:cNvPicPr>
                <a:picLocks noChangeAspect="1"/>
              </p:cNvPicPr>
              <p:nvPr/>
            </p:nvPicPr>
            <p:blipFill>
              <a:blip r:embed="rId6"/>
              <a:stretch>
                <a:fillRect/>
              </a:stretch>
            </p:blipFill>
            <p:spPr>
              <a:xfrm>
                <a:off x="0" y="0"/>
                <a:ext cx="3156216" cy="2219661"/>
              </a:xfrm>
              <a:prstGeom prst="rect">
                <a:avLst/>
              </a:prstGeom>
              <a:ln w="12700" cap="flat">
                <a:noFill/>
                <a:miter lim="400000"/>
              </a:ln>
              <a:effectLst/>
            </p:spPr>
          </p:pic>
          <p:sp>
            <p:nvSpPr>
              <p:cNvPr id="49" name="Connettore diritto 48">
                <a:extLst>
                  <a:ext uri="{FF2B5EF4-FFF2-40B4-BE49-F238E27FC236}">
                    <a16:creationId xmlns:a16="http://schemas.microsoft.com/office/drawing/2014/main" id="{37E1C3AA-C9F1-4C9F-925F-27ACA583195A}"/>
                  </a:ext>
                </a:extLst>
              </p:cNvPr>
              <p:cNvSpPr/>
              <p:nvPr/>
            </p:nvSpPr>
            <p:spPr>
              <a:xfrm flipH="1">
                <a:off x="2513816" y="1754037"/>
                <a:ext cx="195147" cy="352307"/>
              </a:xfrm>
              <a:prstGeom prst="line">
                <a:avLst/>
              </a:prstGeom>
              <a:noFill/>
              <a:ln w="38100" cap="flat">
                <a:solidFill>
                  <a:srgbClr val="FF0000"/>
                </a:solidFill>
                <a:prstDash val="solid"/>
                <a:round/>
              </a:ln>
              <a:effectLst/>
            </p:spPr>
            <p:txBody>
              <a:bodyPr wrap="square" lIns="45719" tIns="45719" rIns="45719" bIns="4571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a:lstStyle>
              <a:p>
                <a:endParaRPr/>
              </a:p>
            </p:txBody>
          </p:sp>
          <p:sp>
            <p:nvSpPr>
              <p:cNvPr id="50" name="Connettore diritto 49">
                <a:extLst>
                  <a:ext uri="{FF2B5EF4-FFF2-40B4-BE49-F238E27FC236}">
                    <a16:creationId xmlns:a16="http://schemas.microsoft.com/office/drawing/2014/main" id="{FD7DD4E4-E89A-4678-99CB-4EBCECF9BAC7}"/>
                  </a:ext>
                </a:extLst>
              </p:cNvPr>
              <p:cNvSpPr/>
              <p:nvPr/>
            </p:nvSpPr>
            <p:spPr>
              <a:xfrm flipH="1">
                <a:off x="233703" y="188830"/>
                <a:ext cx="148884" cy="402290"/>
              </a:xfrm>
              <a:prstGeom prst="line">
                <a:avLst/>
              </a:prstGeom>
              <a:noFill/>
              <a:ln w="38100" cap="flat">
                <a:solidFill>
                  <a:srgbClr val="FF0000"/>
                </a:solidFill>
                <a:prstDash val="solid"/>
                <a:round/>
              </a:ln>
              <a:effectLst/>
            </p:spPr>
            <p:txBody>
              <a:bodyPr wrap="square" lIns="45719" tIns="45719" rIns="45719" bIns="4571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a:lstStyle>
              <a:p>
                <a:endParaRPr/>
              </a:p>
            </p:txBody>
          </p:sp>
        </p:grpSp>
        <p:sp>
          <p:nvSpPr>
            <p:cNvPr id="44" name="CasellaDiTesto 15">
              <a:extLst>
                <a:ext uri="{FF2B5EF4-FFF2-40B4-BE49-F238E27FC236}">
                  <a16:creationId xmlns:a16="http://schemas.microsoft.com/office/drawing/2014/main" id="{5EA44603-5BAA-4DF5-8C10-4F5034E1C3AB}"/>
                </a:ext>
              </a:extLst>
            </p:cNvPr>
            <p:cNvSpPr txBox="1"/>
            <p:nvPr/>
          </p:nvSpPr>
          <p:spPr>
            <a:xfrm>
              <a:off x="-245839" y="685503"/>
              <a:ext cx="1129548" cy="307775"/>
            </a:xfrm>
            <a:prstGeom prst="rect">
              <a:avLst/>
            </a:prstGeom>
            <a:solidFill>
              <a:srgbClr val="FF0000"/>
            </a:solidFill>
            <a:ln w="9525" cap="flat">
              <a:solidFill>
                <a:srgbClr val="FF0000"/>
              </a:solidFill>
              <a:prstDash val="solid"/>
              <a:round/>
            </a:ln>
            <a:effectLst/>
            <a:extLst>
              <a:ext uri="{C572A759-6A51-4108-AA02-DFA0A04FC94B}">
                <ma14:wrappingTextBoxFlag xmlns:lc="http://schemas.openxmlformats.org/drawingml/2006/lockedCanvas" xmlns:ma14="http://schemas.microsoft.com/office/mac/drawingml/2011/main" xmlns="" val="1"/>
              </a:ext>
            </a:extLst>
          </p:spPr>
          <p:txBody>
            <a:bodyPr wrap="square" lIns="45719" tIns="45719" rIns="45719" bIns="45719" numCol="1"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a:lstStyle>
            <a:p>
              <a:r>
                <a:rPr dirty="0"/>
                <a:t>Via</a:t>
              </a:r>
              <a:r>
                <a:rPr lang="it-IT" dirty="0"/>
                <a:t> </a:t>
              </a:r>
              <a:r>
                <a:rPr dirty="0"/>
                <a:t>Marconi</a:t>
              </a:r>
            </a:p>
          </p:txBody>
        </p:sp>
        <p:sp>
          <p:nvSpPr>
            <p:cNvPr id="45" name="CasellaDiTesto 16">
              <a:extLst>
                <a:ext uri="{FF2B5EF4-FFF2-40B4-BE49-F238E27FC236}">
                  <a16:creationId xmlns:a16="http://schemas.microsoft.com/office/drawing/2014/main" id="{DE8157A2-359F-4ECD-B0C3-6E1B38D96EA1}"/>
                </a:ext>
              </a:extLst>
            </p:cNvPr>
            <p:cNvSpPr txBox="1"/>
            <p:nvPr/>
          </p:nvSpPr>
          <p:spPr>
            <a:xfrm>
              <a:off x="2846997" y="1172361"/>
              <a:ext cx="933743" cy="523218"/>
            </a:xfrm>
            <a:prstGeom prst="rect">
              <a:avLst/>
            </a:prstGeom>
            <a:solidFill>
              <a:srgbClr val="FF0000"/>
            </a:solidFill>
            <a:ln w="9525" cap="flat">
              <a:solidFill>
                <a:srgbClr val="FF0000"/>
              </a:solidFill>
              <a:prstDash val="solid"/>
              <a:round/>
            </a:ln>
            <a:effectLst/>
            <a:extLst>
              <a:ext uri="{C572A759-6A51-4108-AA02-DFA0A04FC94B}">
                <ma14:wrappingTextBoxFlag xmlns:lc="http://schemas.openxmlformats.org/drawingml/2006/lockedCanvas" xmlns:ma14="http://schemas.microsoft.com/office/mac/drawingml/2011/main" xmlns="" val="1"/>
              </a:ext>
            </a:extLst>
          </p:spPr>
          <p:txBody>
            <a:bodyPr wrap="square" lIns="45719" tIns="45719" rIns="45719" bIns="45719" numCol="1"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a:lstStyle>
            <a:p>
              <a:r>
                <a:rPr dirty="0"/>
                <a:t>Via</a:t>
              </a:r>
              <a:r>
                <a:rPr lang="it-IT" dirty="0"/>
                <a:t> </a:t>
              </a:r>
              <a:r>
                <a:rPr dirty="0"/>
                <a:t>Laura </a:t>
              </a:r>
              <a:r>
                <a:rPr dirty="0" err="1"/>
                <a:t>Bassi</a:t>
              </a:r>
              <a:endParaRPr dirty="0"/>
            </a:p>
          </p:txBody>
        </p:sp>
        <p:sp>
          <p:nvSpPr>
            <p:cNvPr id="46" name="Connettore 2 6">
              <a:extLst>
                <a:ext uri="{FF2B5EF4-FFF2-40B4-BE49-F238E27FC236}">
                  <a16:creationId xmlns:a16="http://schemas.microsoft.com/office/drawing/2014/main" id="{1BF10422-EFB2-4EF1-B598-BE6D6D123726}"/>
                </a:ext>
              </a:extLst>
            </p:cNvPr>
            <p:cNvSpPr/>
            <p:nvPr/>
          </p:nvSpPr>
          <p:spPr>
            <a:xfrm>
              <a:off x="625681" y="372024"/>
              <a:ext cx="2275241" cy="1553102"/>
            </a:xfrm>
            <a:prstGeom prst="line">
              <a:avLst/>
            </a:prstGeom>
            <a:noFill/>
            <a:ln w="28575" cap="flat">
              <a:solidFill>
                <a:srgbClr val="000000"/>
              </a:solidFill>
              <a:prstDash val="solid"/>
              <a:round/>
              <a:headEnd type="triangle" w="med" len="med"/>
              <a:tailEnd type="triangle" w="med" len="med"/>
            </a:ln>
            <a:effectLst/>
          </p:spPr>
          <p:txBody>
            <a:bodyPr wrap="square" lIns="45719" tIns="45719" rIns="45719" bIns="45719" numCol="1"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a:lstStyle>
            <a:p>
              <a:endParaRPr/>
            </a:p>
          </p:txBody>
        </p:sp>
        <p:sp>
          <p:nvSpPr>
            <p:cNvPr id="47" name="CasellaDiTesto 7">
              <a:extLst>
                <a:ext uri="{FF2B5EF4-FFF2-40B4-BE49-F238E27FC236}">
                  <a16:creationId xmlns:a16="http://schemas.microsoft.com/office/drawing/2014/main" id="{61AFDA92-8CF9-4E24-AE52-8D4476DBE60A}"/>
                </a:ext>
              </a:extLst>
            </p:cNvPr>
            <p:cNvSpPr txBox="1"/>
            <p:nvPr/>
          </p:nvSpPr>
          <p:spPr>
            <a:xfrm>
              <a:off x="883710" y="1274731"/>
              <a:ext cx="936227" cy="318478"/>
            </a:xfrm>
            <a:prstGeom prst="rect">
              <a:avLst/>
            </a:prstGeom>
            <a:solidFill>
              <a:srgbClr val="D9D9D9">
                <a:alpha val="60000"/>
              </a:srgbClr>
            </a:solidFill>
            <a:ln w="12700" cap="flat">
              <a:noFill/>
              <a:miter lim="400000"/>
            </a:ln>
            <a:effectLst/>
            <a:extLst>
              <a:ext uri="{C572A759-6A51-4108-AA02-DFA0A04FC94B}">
                <ma14:wrappingTextBoxFlag xmlns:lc="http://schemas.openxmlformats.org/drawingml/2006/lockedCanvas" xmlns:ma14="http://schemas.microsoft.com/office/mac/drawingml/2011/main" xmlns="" val="1"/>
              </a:ext>
            </a:extLst>
          </p:spPr>
          <p:txBody>
            <a:bodyPr wrap="square" lIns="45719" tIns="45719" rIns="45719" bIns="45719" numCol="1"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a:lstStyle>
            <a:p>
              <a:pPr algn="ctr"/>
              <a:r>
                <a:rPr>
                  <a:latin typeface="Symbol"/>
                  <a:ea typeface="Symbol"/>
                  <a:cs typeface="Symbol"/>
                  <a:sym typeface="Symbol"/>
                </a:rPr>
                <a:t>~ </a:t>
              </a:r>
              <a:r>
                <a:t>3km</a:t>
              </a:r>
            </a:p>
          </p:txBody>
        </p:sp>
      </p:grpSp>
      <p:sp>
        <p:nvSpPr>
          <p:cNvPr id="51" name="CasellaDiTesto 15">
            <a:extLst>
              <a:ext uri="{FF2B5EF4-FFF2-40B4-BE49-F238E27FC236}">
                <a16:creationId xmlns:a16="http://schemas.microsoft.com/office/drawing/2014/main" id="{7C250E9F-11DD-4BBD-977A-0B76D3393688}"/>
              </a:ext>
            </a:extLst>
          </p:cNvPr>
          <p:cNvSpPr txBox="1"/>
          <p:nvPr/>
        </p:nvSpPr>
        <p:spPr>
          <a:xfrm>
            <a:off x="7886192" y="3093403"/>
            <a:ext cx="864925" cy="307775"/>
          </a:xfrm>
          <a:prstGeom prst="rect">
            <a:avLst/>
          </a:prstGeom>
          <a:solidFill>
            <a:srgbClr val="FF0000"/>
          </a:solidFill>
          <a:ln w="9525" cap="flat">
            <a:solidFill>
              <a:srgbClr val="FF0000"/>
            </a:solidFill>
            <a:prstDash val="solid"/>
            <a:round/>
          </a:ln>
          <a:effectLst/>
          <a:extLst>
            <a:ext uri="{C572A759-6A51-4108-AA02-DFA0A04FC94B}">
              <ma14:wrappingTextBoxFlag xmlns:lc="http://schemas.openxmlformats.org/drawingml/2006/lockedCanvas" xmlns:ma14="http://schemas.microsoft.com/office/mac/drawingml/2011/main" xmlns="" val="1"/>
            </a:ext>
          </a:extLst>
        </p:spPr>
        <p:txBody>
          <a:bodyPr wrap="square" lIns="45719" tIns="45719" rIns="45719" bIns="45719" numCol="1"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a:lstStyle>
          <a:p>
            <a:r>
              <a:rPr lang="it-IT" dirty="0"/>
              <a:t>Bologna</a:t>
            </a:r>
            <a:endParaRPr dirty="0"/>
          </a:p>
        </p:txBody>
      </p:sp>
      <p:sp>
        <p:nvSpPr>
          <p:cNvPr id="52" name="CasellaDiTesto 15">
            <a:extLst>
              <a:ext uri="{FF2B5EF4-FFF2-40B4-BE49-F238E27FC236}">
                <a16:creationId xmlns:a16="http://schemas.microsoft.com/office/drawing/2014/main" id="{C78EB664-FC36-4079-B835-23D18377882D}"/>
              </a:ext>
            </a:extLst>
          </p:cNvPr>
          <p:cNvSpPr txBox="1"/>
          <p:nvPr/>
        </p:nvSpPr>
        <p:spPr>
          <a:xfrm>
            <a:off x="10737316" y="1031762"/>
            <a:ext cx="1003974" cy="315525"/>
          </a:xfrm>
          <a:prstGeom prst="rect">
            <a:avLst/>
          </a:prstGeom>
          <a:solidFill>
            <a:srgbClr val="FF0000"/>
          </a:solidFill>
          <a:ln w="9525" cap="flat">
            <a:solidFill>
              <a:srgbClr val="FF0000"/>
            </a:solidFill>
            <a:prstDash val="solid"/>
            <a:round/>
          </a:ln>
          <a:effectLst/>
          <a:extLst>
            <a:ext uri="{C572A759-6A51-4108-AA02-DFA0A04FC94B}">
              <ma14:wrappingTextBoxFlag xmlns:lc="http://schemas.openxmlformats.org/drawingml/2006/lockedCanvas" xmlns:ma14="http://schemas.microsoft.com/office/mac/drawingml/2011/main" xmlns="" val="1"/>
            </a:ext>
          </a:extLst>
        </p:spPr>
        <p:txBody>
          <a:bodyPr wrap="square" lIns="45719" tIns="45719" rIns="45719" bIns="45719" numCol="1"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a:lstStyle>
          <a:p>
            <a:r>
              <a:rPr lang="it-IT" dirty="0"/>
              <a:t>Mezzolara</a:t>
            </a:r>
            <a:endParaRPr dirty="0"/>
          </a:p>
        </p:txBody>
      </p:sp>
      <p:sp>
        <p:nvSpPr>
          <p:cNvPr id="2" name="CasellaDiTesto 1">
            <a:extLst>
              <a:ext uri="{FF2B5EF4-FFF2-40B4-BE49-F238E27FC236}">
                <a16:creationId xmlns:a16="http://schemas.microsoft.com/office/drawing/2014/main" id="{6E8F78AC-F9ED-4D2C-ACE9-3BA51112DA43}"/>
              </a:ext>
            </a:extLst>
          </p:cNvPr>
          <p:cNvSpPr txBox="1"/>
          <p:nvPr/>
        </p:nvSpPr>
        <p:spPr>
          <a:xfrm>
            <a:off x="606379" y="1249081"/>
            <a:ext cx="1718219" cy="584775"/>
          </a:xfrm>
          <a:prstGeom prst="rect">
            <a:avLst/>
          </a:prstGeom>
          <a:solidFill>
            <a:schemeClr val="bg1"/>
          </a:solidFill>
        </p:spPr>
        <p:txBody>
          <a:bodyPr wrap="square" rtlCol="0">
            <a:spAutoFit/>
          </a:bodyPr>
          <a:lstStyle/>
          <a:p>
            <a:pPr algn="l"/>
            <a:r>
              <a:rPr lang="en-US" sz="1600" dirty="0"/>
              <a:t>Di Sabatino et al., 2020</a:t>
            </a:r>
          </a:p>
        </p:txBody>
      </p:sp>
      <p:sp>
        <p:nvSpPr>
          <p:cNvPr id="53" name="CasellaDiTesto 52">
            <a:extLst>
              <a:ext uri="{FF2B5EF4-FFF2-40B4-BE49-F238E27FC236}">
                <a16:creationId xmlns:a16="http://schemas.microsoft.com/office/drawing/2014/main" id="{48A14DF4-B5B1-467F-958F-D823DA9AD4C2}"/>
              </a:ext>
            </a:extLst>
          </p:cNvPr>
          <p:cNvSpPr txBox="1"/>
          <p:nvPr/>
        </p:nvSpPr>
        <p:spPr>
          <a:xfrm>
            <a:off x="4081929" y="4176594"/>
            <a:ext cx="749631" cy="338554"/>
          </a:xfrm>
          <a:prstGeom prst="rect">
            <a:avLst/>
          </a:prstGeom>
          <a:solidFill>
            <a:schemeClr val="bg1"/>
          </a:solidFill>
          <a:ln w="28575">
            <a:solidFill>
              <a:srgbClr val="00B050"/>
            </a:solidFill>
          </a:ln>
        </p:spPr>
        <p:txBody>
          <a:bodyPr wrap="square" rtlCol="0">
            <a:spAutoFit/>
          </a:bodyPr>
          <a:lstStyle/>
          <a:p>
            <a:pPr algn="l"/>
            <a:r>
              <a:rPr lang="en-US" sz="1600" dirty="0"/>
              <a:t>Trees</a:t>
            </a:r>
          </a:p>
        </p:txBody>
      </p:sp>
      <p:sp>
        <p:nvSpPr>
          <p:cNvPr id="54" name="CasellaDiTesto 53">
            <a:extLst>
              <a:ext uri="{FF2B5EF4-FFF2-40B4-BE49-F238E27FC236}">
                <a16:creationId xmlns:a16="http://schemas.microsoft.com/office/drawing/2014/main" id="{DA7B26C4-4BEA-4EC6-B96D-9E85E05931A5}"/>
              </a:ext>
            </a:extLst>
          </p:cNvPr>
          <p:cNvSpPr txBox="1"/>
          <p:nvPr/>
        </p:nvSpPr>
        <p:spPr>
          <a:xfrm>
            <a:off x="2777794" y="2596792"/>
            <a:ext cx="1043264" cy="338554"/>
          </a:xfrm>
          <a:prstGeom prst="rect">
            <a:avLst/>
          </a:prstGeom>
          <a:solidFill>
            <a:schemeClr val="bg1"/>
          </a:solidFill>
          <a:ln w="28575">
            <a:solidFill>
              <a:srgbClr val="CC3300"/>
            </a:solidFill>
          </a:ln>
        </p:spPr>
        <p:txBody>
          <a:bodyPr wrap="square" rtlCol="0">
            <a:spAutoFit/>
          </a:bodyPr>
          <a:lstStyle/>
          <a:p>
            <a:pPr algn="l"/>
            <a:r>
              <a:rPr lang="en-US" sz="1600" dirty="0"/>
              <a:t>No Trees</a:t>
            </a:r>
          </a:p>
        </p:txBody>
      </p:sp>
      <p:sp>
        <p:nvSpPr>
          <p:cNvPr id="34" name="CasellaDiTesto 33">
            <a:extLst>
              <a:ext uri="{FF2B5EF4-FFF2-40B4-BE49-F238E27FC236}">
                <a16:creationId xmlns:a16="http://schemas.microsoft.com/office/drawing/2014/main" id="{959FBF44-1C21-41A4-BFD8-371CAD2ED631}"/>
              </a:ext>
            </a:extLst>
          </p:cNvPr>
          <p:cNvSpPr txBox="1"/>
          <p:nvPr/>
        </p:nvSpPr>
        <p:spPr>
          <a:xfrm>
            <a:off x="59215" y="4388392"/>
            <a:ext cx="2005501" cy="1754326"/>
          </a:xfrm>
          <a:prstGeom prst="rect">
            <a:avLst/>
          </a:prstGeom>
          <a:noFill/>
        </p:spPr>
        <p:txBody>
          <a:bodyPr wrap="square">
            <a:spAutoFit/>
          </a:bodyPr>
          <a:lstStyle/>
          <a:p>
            <a:pPr algn="l"/>
            <a:r>
              <a:rPr lang="en-US" sz="1200" b="1" i="1" u="none" strike="noStrike" baseline="0" dirty="0">
                <a:solidFill>
                  <a:schemeClr val="bg1"/>
                </a:solidFill>
              </a:rPr>
              <a:t>Fig.</a:t>
            </a:r>
            <a:r>
              <a:rPr lang="en-US" sz="1200" b="0" i="1" u="none" strike="noStrike" baseline="0" dirty="0">
                <a:solidFill>
                  <a:schemeClr val="bg1"/>
                </a:solidFill>
              </a:rPr>
              <a:t> (</a:t>
            </a:r>
            <a:r>
              <a:rPr lang="en-US" sz="1200" b="1" i="1" u="none" strike="noStrike" baseline="0" dirty="0">
                <a:solidFill>
                  <a:schemeClr val="bg1"/>
                </a:solidFill>
              </a:rPr>
              <a:t>Top</a:t>
            </a:r>
            <a:r>
              <a:rPr lang="en-US" sz="1200" b="0" i="1" u="none" strike="noStrike" baseline="0" dirty="0">
                <a:solidFill>
                  <a:schemeClr val="bg1"/>
                </a:solidFill>
              </a:rPr>
              <a:t>) Temperature evolution </a:t>
            </a:r>
            <a:r>
              <a:rPr lang="en-US" sz="1200" i="1" dirty="0">
                <a:solidFill>
                  <a:schemeClr val="bg1"/>
                </a:solidFill>
              </a:rPr>
              <a:t>at different locations within Marconi St., city and rural references</a:t>
            </a:r>
            <a:r>
              <a:rPr lang="en-US" sz="1200" b="0" i="1" u="none" strike="noStrike" baseline="0" dirty="0">
                <a:solidFill>
                  <a:schemeClr val="bg1"/>
                </a:solidFill>
              </a:rPr>
              <a:t>. (</a:t>
            </a:r>
            <a:r>
              <a:rPr lang="en-US" sz="1200" b="1" i="1" u="none" strike="noStrike" baseline="0" dirty="0">
                <a:solidFill>
                  <a:schemeClr val="bg1"/>
                </a:solidFill>
              </a:rPr>
              <a:t>Bottom</a:t>
            </a:r>
            <a:r>
              <a:rPr lang="en-US" sz="1200" b="0" i="1" u="none" strike="noStrike" baseline="0" dirty="0">
                <a:solidFill>
                  <a:schemeClr val="bg1"/>
                </a:solidFill>
              </a:rPr>
              <a:t>) Temperature evolution </a:t>
            </a:r>
            <a:r>
              <a:rPr lang="en-US" sz="1200" i="1" dirty="0">
                <a:solidFill>
                  <a:schemeClr val="bg1"/>
                </a:solidFill>
              </a:rPr>
              <a:t>at different locations within Laura </a:t>
            </a:r>
            <a:r>
              <a:rPr lang="en-US" sz="1200" i="1" dirty="0" err="1">
                <a:solidFill>
                  <a:schemeClr val="bg1"/>
                </a:solidFill>
              </a:rPr>
              <a:t>Bassi</a:t>
            </a:r>
            <a:r>
              <a:rPr lang="en-US" sz="1200" i="1" dirty="0">
                <a:solidFill>
                  <a:schemeClr val="bg1"/>
                </a:solidFill>
              </a:rPr>
              <a:t> St., city and rural references</a:t>
            </a:r>
          </a:p>
        </p:txBody>
      </p:sp>
    </p:spTree>
    <p:extLst>
      <p:ext uri="{BB962C8B-B14F-4D97-AF65-F5344CB8AC3E}">
        <p14:creationId xmlns:p14="http://schemas.microsoft.com/office/powerpoint/2010/main" val="4047144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testo 2">
            <a:extLst>
              <a:ext uri="{FF2B5EF4-FFF2-40B4-BE49-F238E27FC236}">
                <a16:creationId xmlns:a16="http://schemas.microsoft.com/office/drawing/2014/main" id="{0BF6D6A9-34DA-7508-7CFB-EEA700C6FDAA}"/>
              </a:ext>
            </a:extLst>
          </p:cNvPr>
          <p:cNvSpPr>
            <a:spLocks noGrp="1"/>
          </p:cNvSpPr>
          <p:nvPr>
            <p:ph type="body" sz="quarter" idx="11"/>
          </p:nvPr>
        </p:nvSpPr>
        <p:spPr>
          <a:xfrm>
            <a:off x="838200" y="1336674"/>
            <a:ext cx="10663989" cy="3528293"/>
          </a:xfrm>
        </p:spPr>
        <p:txBody>
          <a:bodyPr>
            <a:normAutofit/>
          </a:bodyPr>
          <a:lstStyle/>
          <a:p>
            <a:r>
              <a:rPr lang="en-US" sz="2400" b="1" dirty="0"/>
              <a:t>Solar radiation </a:t>
            </a:r>
            <a:r>
              <a:rPr lang="en-US" sz="2400" dirty="0"/>
              <a:t>is the major energy source of the Earth and Climate System</a:t>
            </a:r>
          </a:p>
          <a:p>
            <a:r>
              <a:rPr lang="en-US" sz="2400" dirty="0"/>
              <a:t>For thermography, the most impactful portion of the solar radiation spectrum ranges at the </a:t>
            </a:r>
            <a:r>
              <a:rPr lang="en-US" sz="2400" b="1" dirty="0"/>
              <a:t>infrared wavelength, </a:t>
            </a:r>
            <a:r>
              <a:rPr lang="en-US" sz="2400" dirty="0"/>
              <a:t>where everyday bodies emit</a:t>
            </a:r>
          </a:p>
        </p:txBody>
      </p:sp>
      <p:sp>
        <p:nvSpPr>
          <p:cNvPr id="13" name="Rettangolo 12">
            <a:extLst>
              <a:ext uri="{FF2B5EF4-FFF2-40B4-BE49-F238E27FC236}">
                <a16:creationId xmlns:a16="http://schemas.microsoft.com/office/drawing/2014/main" id="{E7578CBA-B0F8-B74D-48B5-F2CC47B866BA}"/>
              </a:ext>
            </a:extLst>
          </p:cNvPr>
          <p:cNvSpPr/>
          <p:nvPr/>
        </p:nvSpPr>
        <p:spPr>
          <a:xfrm>
            <a:off x="7919841" y="4694669"/>
            <a:ext cx="558646" cy="454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a:extLst>
              <a:ext uri="{FF2B5EF4-FFF2-40B4-BE49-F238E27FC236}">
                <a16:creationId xmlns:a16="http://schemas.microsoft.com/office/drawing/2014/main" id="{6B553F97-F6F0-07C9-D921-ACEB25F15EA9}"/>
              </a:ext>
            </a:extLst>
          </p:cNvPr>
          <p:cNvSpPr/>
          <p:nvPr/>
        </p:nvSpPr>
        <p:spPr>
          <a:xfrm>
            <a:off x="7976854" y="3280603"/>
            <a:ext cx="558646" cy="454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C132CECE-34D1-AEDA-9223-B2A8ECF63D87}"/>
              </a:ext>
            </a:extLst>
          </p:cNvPr>
          <p:cNvSpPr/>
          <p:nvPr/>
        </p:nvSpPr>
        <p:spPr>
          <a:xfrm>
            <a:off x="7948348" y="3760187"/>
            <a:ext cx="558646" cy="454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Immagine 8">
            <a:extLst>
              <a:ext uri="{FF2B5EF4-FFF2-40B4-BE49-F238E27FC236}">
                <a16:creationId xmlns:a16="http://schemas.microsoft.com/office/drawing/2014/main" id="{34952B01-F7F3-CD1D-1E59-E79CACBE9B11}"/>
              </a:ext>
            </a:extLst>
          </p:cNvPr>
          <p:cNvPicPr>
            <a:picLocks noChangeAspect="1"/>
          </p:cNvPicPr>
          <p:nvPr/>
        </p:nvPicPr>
        <p:blipFill>
          <a:blip r:embed="rId3"/>
          <a:stretch>
            <a:fillRect/>
          </a:stretch>
        </p:blipFill>
        <p:spPr>
          <a:xfrm>
            <a:off x="4486487" y="3100820"/>
            <a:ext cx="6252821" cy="3247634"/>
          </a:xfrm>
          <a:prstGeom prst="rect">
            <a:avLst/>
          </a:prstGeom>
        </p:spPr>
      </p:pic>
      <p:sp>
        <p:nvSpPr>
          <p:cNvPr id="3" name="Rettangolo 2">
            <a:extLst>
              <a:ext uri="{FF2B5EF4-FFF2-40B4-BE49-F238E27FC236}">
                <a16:creationId xmlns:a16="http://schemas.microsoft.com/office/drawing/2014/main" id="{407969EA-15DA-DB62-4426-E15A18E790AB}"/>
              </a:ext>
            </a:extLst>
          </p:cNvPr>
          <p:cNvSpPr/>
          <p:nvPr/>
        </p:nvSpPr>
        <p:spPr>
          <a:xfrm>
            <a:off x="9827009" y="5623072"/>
            <a:ext cx="882150" cy="715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itle 1">
            <a:extLst>
              <a:ext uri="{FF2B5EF4-FFF2-40B4-BE49-F238E27FC236}">
                <a16:creationId xmlns:a16="http://schemas.microsoft.com/office/drawing/2014/main" id="{9AF28451-B789-48FA-D27A-FE59EE62E6C8}"/>
              </a:ext>
            </a:extLst>
          </p:cNvPr>
          <p:cNvSpPr txBox="1">
            <a:spLocks/>
          </p:cNvSpPr>
          <p:nvPr/>
        </p:nvSpPr>
        <p:spPr>
          <a:xfrm>
            <a:off x="838200" y="365760"/>
            <a:ext cx="10515600" cy="1325563"/>
          </a:xfrm>
          <a:prstGeom prst="rect">
            <a:avLst/>
          </a:prstGeom>
        </p:spPr>
        <p:txBody>
          <a:bodyPr>
            <a:normAutofit fontScale="97500"/>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r>
              <a:rPr lang="en-US" dirty="0"/>
              <a:t>Solar Radiation</a:t>
            </a:r>
          </a:p>
        </p:txBody>
      </p:sp>
      <mc:AlternateContent xmlns:mc="http://schemas.openxmlformats.org/markup-compatibility/2006" xmlns:a14="http://schemas.microsoft.com/office/drawing/2010/main">
        <mc:Choice Requires="a14">
          <p:sp>
            <p:nvSpPr>
              <p:cNvPr id="16" name="CasellaDiTesto 15">
                <a:extLst>
                  <a:ext uri="{FF2B5EF4-FFF2-40B4-BE49-F238E27FC236}">
                    <a16:creationId xmlns:a16="http://schemas.microsoft.com/office/drawing/2014/main" id="{5D09BC3A-3A4B-A5E6-4EF2-107454FA7ECE}"/>
                  </a:ext>
                </a:extLst>
              </p:cNvPr>
              <p:cNvSpPr txBox="1"/>
              <p:nvPr/>
            </p:nvSpPr>
            <p:spPr>
              <a:xfrm>
                <a:off x="838200" y="2933864"/>
                <a:ext cx="3033796" cy="3046988"/>
              </a:xfrm>
              <a:prstGeom prst="rect">
                <a:avLst/>
              </a:prstGeom>
              <a:noFill/>
            </p:spPr>
            <p:txBody>
              <a:bodyPr wrap="square">
                <a:spAutoFit/>
              </a:bodyPr>
              <a:lstStyle/>
              <a:p>
                <a:r>
                  <a:rPr lang="en-US" sz="2400" dirty="0">
                    <a:solidFill>
                      <a:schemeClr val="bg1"/>
                    </a:solidFill>
                  </a:rPr>
                  <a:t>Solar radiation has dominant frequencies in the shortwave (</a:t>
                </a:r>
                <a14:m>
                  <m:oMath xmlns:m="http://schemas.openxmlformats.org/officeDocument/2006/math">
                    <m:r>
                      <a:rPr lang="it-IT" sz="2400" b="0" i="1" smtClean="0">
                        <a:solidFill>
                          <a:schemeClr val="bg1"/>
                        </a:solidFill>
                        <a:latin typeface="Cambria Math" panose="02040503050406030204" pitchFamily="18" charset="0"/>
                      </a:rPr>
                      <m:t>𝜆</m:t>
                    </m:r>
                    <m:r>
                      <a:rPr lang="it-IT" sz="2400" b="0" i="1" smtClean="0">
                        <a:solidFill>
                          <a:schemeClr val="bg1"/>
                        </a:solidFill>
                        <a:latin typeface="Cambria Math" panose="02040503050406030204" pitchFamily="18" charset="0"/>
                      </a:rPr>
                      <m:t>&lt;4 </m:t>
                    </m:r>
                    <m:r>
                      <a:rPr lang="it-IT" sz="2400" b="0" i="1" smtClean="0">
                        <a:solidFill>
                          <a:schemeClr val="bg1"/>
                        </a:solidFill>
                        <a:latin typeface="Cambria Math" panose="02040503050406030204" pitchFamily="18" charset="0"/>
                      </a:rPr>
                      <m:t>𝜇</m:t>
                    </m:r>
                    <m:r>
                      <a:rPr lang="it-IT" sz="2400" b="0" i="1" smtClean="0">
                        <a:solidFill>
                          <a:schemeClr val="bg1"/>
                        </a:solidFill>
                        <a:latin typeface="Cambria Math" panose="02040503050406030204" pitchFamily="18" charset="0"/>
                      </a:rPr>
                      <m:t>𝑚</m:t>
                    </m:r>
                  </m:oMath>
                </a14:m>
                <a:r>
                  <a:rPr lang="en-US" sz="2400" dirty="0">
                    <a:solidFill>
                      <a:schemeClr val="bg1"/>
                    </a:solidFill>
                  </a:rPr>
                  <a:t>) while terrestrial radiation is centered in the longwave (</a:t>
                </a:r>
                <a14:m>
                  <m:oMath xmlns:m="http://schemas.openxmlformats.org/officeDocument/2006/math">
                    <m:r>
                      <a:rPr lang="it-IT" sz="2400" b="0" i="1">
                        <a:solidFill>
                          <a:schemeClr val="bg1"/>
                        </a:solidFill>
                        <a:latin typeface="Cambria Math" panose="02040503050406030204" pitchFamily="18" charset="0"/>
                      </a:rPr>
                      <m:t>𝜆</m:t>
                    </m:r>
                    <m:r>
                      <a:rPr lang="it-IT" sz="2400" b="0" i="1" smtClean="0">
                        <a:solidFill>
                          <a:schemeClr val="bg1"/>
                        </a:solidFill>
                        <a:latin typeface="Cambria Math" panose="02040503050406030204" pitchFamily="18" charset="0"/>
                      </a:rPr>
                      <m:t>&gt;4</m:t>
                    </m:r>
                    <m:r>
                      <a:rPr lang="it-IT" sz="2400" b="0" i="1">
                        <a:solidFill>
                          <a:schemeClr val="bg1"/>
                        </a:solidFill>
                        <a:latin typeface="Cambria Math" panose="02040503050406030204" pitchFamily="18" charset="0"/>
                      </a:rPr>
                      <m:t> </m:t>
                    </m:r>
                    <m:r>
                      <a:rPr lang="it-IT" sz="2400" b="0" i="1">
                        <a:solidFill>
                          <a:schemeClr val="bg1"/>
                        </a:solidFill>
                        <a:latin typeface="Cambria Math" panose="02040503050406030204" pitchFamily="18" charset="0"/>
                      </a:rPr>
                      <m:t>𝜇</m:t>
                    </m:r>
                    <m:r>
                      <a:rPr lang="it-IT" sz="2400" b="0" i="1">
                        <a:solidFill>
                          <a:schemeClr val="bg1"/>
                        </a:solidFill>
                        <a:latin typeface="Cambria Math" panose="02040503050406030204" pitchFamily="18" charset="0"/>
                      </a:rPr>
                      <m:t>𝑚</m:t>
                    </m:r>
                  </m:oMath>
                </a14:m>
                <a:r>
                  <a:rPr lang="en-US" sz="2400" dirty="0">
                    <a:solidFill>
                      <a:schemeClr val="bg1"/>
                    </a:solidFill>
                  </a:rPr>
                  <a:t>)</a:t>
                </a:r>
              </a:p>
            </p:txBody>
          </p:sp>
        </mc:Choice>
        <mc:Fallback xmlns="">
          <p:sp>
            <p:nvSpPr>
              <p:cNvPr id="16" name="CasellaDiTesto 15">
                <a:extLst>
                  <a:ext uri="{FF2B5EF4-FFF2-40B4-BE49-F238E27FC236}">
                    <a16:creationId xmlns:a16="http://schemas.microsoft.com/office/drawing/2014/main" id="{5D09BC3A-3A4B-A5E6-4EF2-107454FA7ECE}"/>
                  </a:ext>
                </a:extLst>
              </p:cNvPr>
              <p:cNvSpPr txBox="1">
                <a:spLocks noRot="1" noChangeAspect="1" noMove="1" noResize="1" noEditPoints="1" noAdjustHandles="1" noChangeArrowheads="1" noChangeShapeType="1" noTextEdit="1"/>
              </p:cNvSpPr>
              <p:nvPr/>
            </p:nvSpPr>
            <p:spPr>
              <a:xfrm>
                <a:off x="838200" y="2933864"/>
                <a:ext cx="3033796" cy="3046988"/>
              </a:xfrm>
              <a:prstGeom prst="rect">
                <a:avLst/>
              </a:prstGeom>
              <a:blipFill>
                <a:blip r:embed="rId4"/>
                <a:stretch>
                  <a:fillRect l="-3219" t="-1400" r="-2414" b="-3800"/>
                </a:stretch>
              </a:blipFill>
            </p:spPr>
            <p:txBody>
              <a:bodyPr/>
              <a:lstStyle/>
              <a:p>
                <a:r>
                  <a:rPr lang="en-GB">
                    <a:noFill/>
                  </a:rPr>
                  <a:t> </a:t>
                </a:r>
              </a:p>
            </p:txBody>
          </p:sp>
        </mc:Fallback>
      </mc:AlternateContent>
    </p:spTree>
    <p:extLst>
      <p:ext uri="{BB962C8B-B14F-4D97-AF65-F5344CB8AC3E}">
        <p14:creationId xmlns:p14="http://schemas.microsoft.com/office/powerpoint/2010/main" val="14583875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71F1E-C63F-801C-98B4-2B2E4E41CFF5}"/>
              </a:ext>
            </a:extLst>
          </p:cNvPr>
          <p:cNvSpPr>
            <a:spLocks noGrp="1"/>
          </p:cNvSpPr>
          <p:nvPr>
            <p:ph type="title"/>
          </p:nvPr>
        </p:nvSpPr>
        <p:spPr/>
        <p:txBody>
          <a:bodyPr/>
          <a:lstStyle/>
          <a:p>
            <a:r>
              <a:rPr lang="en-US"/>
              <a:t>Thermography</a:t>
            </a:r>
          </a:p>
        </p:txBody>
      </p:sp>
      <p:sp>
        <p:nvSpPr>
          <p:cNvPr id="3" name="Content Placeholder 2">
            <a:extLst>
              <a:ext uri="{FF2B5EF4-FFF2-40B4-BE49-F238E27FC236}">
                <a16:creationId xmlns:a16="http://schemas.microsoft.com/office/drawing/2014/main" id="{03DB021A-971C-F73E-288A-91D8AC4C24C0}"/>
              </a:ext>
            </a:extLst>
          </p:cNvPr>
          <p:cNvSpPr>
            <a:spLocks noGrp="1"/>
          </p:cNvSpPr>
          <p:nvPr>
            <p:ph idx="1"/>
          </p:nvPr>
        </p:nvSpPr>
        <p:spPr/>
        <p:txBody>
          <a:bodyPr vert="horz" lIns="91440" tIns="45720" rIns="91440" bIns="45720" rtlCol="0" anchor="t">
            <a:normAutofit lnSpcReduction="10000"/>
          </a:bodyPr>
          <a:lstStyle/>
          <a:p>
            <a:r>
              <a:rPr lang="en-US" dirty="0"/>
              <a:t>No-contact sensing</a:t>
            </a:r>
          </a:p>
          <a:p>
            <a:pPr lvl="1"/>
            <a:r>
              <a:rPr lang="en-US" dirty="0"/>
              <a:t>Do not modify the object status</a:t>
            </a:r>
          </a:p>
          <a:p>
            <a:pPr lvl="1"/>
            <a:r>
              <a:rPr lang="en-US" dirty="0"/>
              <a:t>Do not perturb the measurement</a:t>
            </a:r>
          </a:p>
          <a:p>
            <a:r>
              <a:rPr lang="en-US" dirty="0"/>
              <a:t>Bi-dimensional</a:t>
            </a:r>
          </a:p>
          <a:p>
            <a:pPr lvl="1"/>
            <a:r>
              <a:rPr lang="en-US" dirty="0"/>
              <a:t>The acquired image can be further modified and analyzed within certain limits</a:t>
            </a:r>
          </a:p>
          <a:p>
            <a:r>
              <a:rPr lang="en-US" dirty="0"/>
              <a:t>Real time</a:t>
            </a:r>
          </a:p>
          <a:p>
            <a:pPr lvl="1"/>
            <a:r>
              <a:rPr lang="en-US" dirty="0"/>
              <a:t>Snapshot of stationary thermal schemes</a:t>
            </a:r>
          </a:p>
          <a:p>
            <a:pPr lvl="1"/>
            <a:r>
              <a:rPr lang="en-US" dirty="0"/>
              <a:t>Snapshots of transitory stages</a:t>
            </a:r>
          </a:p>
        </p:txBody>
      </p:sp>
      <p:pic>
        <p:nvPicPr>
          <p:cNvPr id="5" name="Immagine 4">
            <a:extLst>
              <a:ext uri="{FF2B5EF4-FFF2-40B4-BE49-F238E27FC236}">
                <a16:creationId xmlns:a16="http://schemas.microsoft.com/office/drawing/2014/main" id="{0CE78263-81CC-AAEA-D8FB-19AEB3729DC3}"/>
              </a:ext>
            </a:extLst>
          </p:cNvPr>
          <p:cNvPicPr>
            <a:picLocks noChangeAspect="1"/>
          </p:cNvPicPr>
          <p:nvPr/>
        </p:nvPicPr>
        <p:blipFill>
          <a:blip r:embed="rId2"/>
          <a:stretch>
            <a:fillRect/>
          </a:stretch>
        </p:blipFill>
        <p:spPr>
          <a:xfrm>
            <a:off x="7569701" y="1346238"/>
            <a:ext cx="3143792" cy="2082762"/>
          </a:xfrm>
          <a:prstGeom prst="rect">
            <a:avLst/>
          </a:prstGeom>
        </p:spPr>
      </p:pic>
    </p:spTree>
    <p:extLst>
      <p:ext uri="{BB962C8B-B14F-4D97-AF65-F5344CB8AC3E}">
        <p14:creationId xmlns:p14="http://schemas.microsoft.com/office/powerpoint/2010/main" val="1765942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Segnaposto testo 2">
                <a:extLst>
                  <a:ext uri="{FF2B5EF4-FFF2-40B4-BE49-F238E27FC236}">
                    <a16:creationId xmlns:a16="http://schemas.microsoft.com/office/drawing/2014/main" id="{0BF6D6A9-34DA-7508-7CFB-EEA700C6FDAA}"/>
                  </a:ext>
                </a:extLst>
              </p:cNvPr>
              <p:cNvSpPr>
                <a:spLocks noGrp="1"/>
              </p:cNvSpPr>
              <p:nvPr>
                <p:ph type="body" sz="quarter" idx="11"/>
              </p:nvPr>
            </p:nvSpPr>
            <p:spPr>
              <a:xfrm>
                <a:off x="838200" y="1267327"/>
                <a:ext cx="10515600" cy="5367064"/>
              </a:xfrm>
            </p:spPr>
            <p:txBody>
              <a:bodyPr>
                <a:normAutofit/>
              </a:bodyPr>
              <a:lstStyle/>
              <a:p>
                <a:r>
                  <a:rPr lang="en-US" sz="2000" dirty="0"/>
                  <a:t>A </a:t>
                </a:r>
                <a:r>
                  <a:rPr lang="en-US" sz="2000" b="1" dirty="0"/>
                  <a:t>blackbody</a:t>
                </a:r>
                <a:r>
                  <a:rPr lang="en-US" sz="2000" dirty="0"/>
                  <a:t> is a body that is characterized by:</a:t>
                </a:r>
              </a:p>
              <a:p>
                <a:pPr marL="342900" indent="-342900">
                  <a:buFont typeface="Arial" panose="020B0604020202020204" pitchFamily="34" charset="0"/>
                  <a:buChar char="•"/>
                </a:pPr>
                <a:r>
                  <a:rPr lang="en-US" sz="2000" dirty="0"/>
                  <a:t>Complete absorption of all incident radiation</a:t>
                </a:r>
              </a:p>
              <a:p>
                <a:pPr marL="342900" indent="-342900">
                  <a:buFont typeface="Arial" panose="020B0604020202020204" pitchFamily="34" charset="0"/>
                  <a:buChar char="•"/>
                </a:pPr>
                <a:r>
                  <a:rPr lang="en-US" sz="2000" dirty="0"/>
                  <a:t>Maximum possible emission in all wavelength in all directions</a:t>
                </a:r>
              </a:p>
              <a:p>
                <a:r>
                  <a:rPr lang="en-US" sz="2000" dirty="0"/>
                  <a:t>The monochromatic radiance emitted from a black body is determined by the sole temperature of the black body as defined by the </a:t>
                </a:r>
                <a:r>
                  <a:rPr lang="en-US" sz="2000" b="1" dirty="0"/>
                  <a:t>Planck Law (Planck function):</a:t>
                </a:r>
              </a:p>
              <a:p>
                <a:pPr/>
                <a14:m>
                  <m:oMathPara xmlns:m="http://schemas.openxmlformats.org/officeDocument/2006/math">
                    <m:oMathParaPr>
                      <m:jc m:val="centerGroup"/>
                    </m:oMathParaPr>
                    <m:oMath xmlns:m="http://schemas.openxmlformats.org/officeDocument/2006/math">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𝐵</m:t>
                          </m:r>
                        </m:e>
                        <m:sub>
                          <m:r>
                            <a:rPr lang="it-IT" sz="2000" b="0" i="1" smtClean="0">
                              <a:latin typeface="Cambria Math" panose="02040503050406030204" pitchFamily="18" charset="0"/>
                            </a:rPr>
                            <m:t>𝜆</m:t>
                          </m:r>
                        </m:sub>
                      </m:sSub>
                      <m:d>
                        <m:dPr>
                          <m:ctrlPr>
                            <a:rPr lang="it-IT" sz="2000" b="0" i="1" smtClean="0">
                              <a:latin typeface="Cambria Math" panose="02040503050406030204" pitchFamily="18" charset="0"/>
                            </a:rPr>
                          </m:ctrlPr>
                        </m:dPr>
                        <m:e>
                          <m:r>
                            <a:rPr lang="it-IT" sz="2000" b="0" i="1" smtClean="0">
                              <a:latin typeface="Cambria Math" panose="02040503050406030204" pitchFamily="18" charset="0"/>
                            </a:rPr>
                            <m:t>𝑇</m:t>
                          </m:r>
                        </m:e>
                      </m:d>
                      <m:r>
                        <a:rPr lang="it-IT" sz="2000" b="0" i="1" smtClean="0">
                          <a:latin typeface="Cambria Math" panose="02040503050406030204" pitchFamily="18" charset="0"/>
                        </a:rPr>
                        <m:t>=</m:t>
                      </m:r>
                      <m:f>
                        <m:fPr>
                          <m:ctrlPr>
                            <a:rPr lang="it-IT" sz="2000" b="0" i="1" smtClean="0">
                              <a:latin typeface="Cambria Math" panose="02040503050406030204" pitchFamily="18" charset="0"/>
                            </a:rPr>
                          </m:ctrlPr>
                        </m:fPr>
                        <m:num>
                          <m:r>
                            <a:rPr lang="it-IT" sz="2000" b="0" i="1" smtClean="0">
                              <a:latin typeface="Cambria Math" panose="02040503050406030204" pitchFamily="18" charset="0"/>
                            </a:rPr>
                            <m:t>2</m:t>
                          </m:r>
                          <m:r>
                            <a:rPr lang="it-IT" sz="2000" b="0" i="1" smtClean="0">
                              <a:latin typeface="Cambria Math" panose="02040503050406030204" pitchFamily="18" charset="0"/>
                            </a:rPr>
                            <m:t>h</m:t>
                          </m:r>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𝑐</m:t>
                              </m:r>
                            </m:e>
                            <m:sup>
                              <m:r>
                                <a:rPr lang="it-IT" sz="2000" b="0" i="1" smtClean="0">
                                  <a:latin typeface="Cambria Math" panose="02040503050406030204" pitchFamily="18" charset="0"/>
                                </a:rPr>
                                <m:t>2</m:t>
                              </m:r>
                            </m:sup>
                          </m:sSup>
                        </m:num>
                        <m:den>
                          <m:sSup>
                            <m:sSupPr>
                              <m:ctrlPr>
                                <a:rPr lang="it-IT" sz="2000" i="1">
                                  <a:latin typeface="Cambria Math" panose="02040503050406030204" pitchFamily="18" charset="0"/>
                                </a:rPr>
                              </m:ctrlPr>
                            </m:sSupPr>
                            <m:e>
                              <m:r>
                                <a:rPr lang="it-IT" sz="2000" i="1">
                                  <a:latin typeface="Cambria Math" panose="02040503050406030204" pitchFamily="18" charset="0"/>
                                </a:rPr>
                                <m:t>𝜆</m:t>
                              </m:r>
                            </m:e>
                            <m:sup>
                              <m:r>
                                <a:rPr lang="it-IT" sz="2000" i="1">
                                  <a:latin typeface="Cambria Math" panose="02040503050406030204" pitchFamily="18" charset="0"/>
                                </a:rPr>
                                <m:t>5</m:t>
                              </m:r>
                            </m:sup>
                          </m:sSup>
                          <m:r>
                            <a:rPr lang="it-IT" sz="2000" i="1">
                              <a:latin typeface="Cambria Math" panose="02040503050406030204" pitchFamily="18" charset="0"/>
                            </a:rPr>
                            <m:t>(</m:t>
                          </m:r>
                          <m:sSup>
                            <m:sSupPr>
                              <m:ctrlPr>
                                <a:rPr lang="it-IT" sz="2000" i="1">
                                  <a:latin typeface="Cambria Math" panose="02040503050406030204" pitchFamily="18" charset="0"/>
                                </a:rPr>
                              </m:ctrlPr>
                            </m:sSupPr>
                            <m:e>
                              <m:r>
                                <a:rPr lang="it-IT" sz="2000" i="1">
                                  <a:latin typeface="Cambria Math" panose="02040503050406030204" pitchFamily="18" charset="0"/>
                                </a:rPr>
                                <m:t>𝑒</m:t>
                              </m:r>
                            </m:e>
                            <m:sup>
                              <m:r>
                                <a:rPr lang="it-IT" sz="2000" i="1">
                                  <a:latin typeface="Cambria Math" panose="02040503050406030204" pitchFamily="18" charset="0"/>
                                </a:rPr>
                                <m:t>h𝑐</m:t>
                              </m:r>
                              <m:r>
                                <a:rPr lang="it-IT" sz="2000" i="1">
                                  <a:latin typeface="Cambria Math" panose="02040503050406030204" pitchFamily="18" charset="0"/>
                                </a:rPr>
                                <m:t>/</m:t>
                              </m:r>
                              <m:r>
                                <a:rPr lang="it-IT" sz="2000" i="1">
                                  <a:latin typeface="Cambria Math" panose="02040503050406030204" pitchFamily="18" charset="0"/>
                                </a:rPr>
                                <m:t>𝑘</m:t>
                              </m:r>
                              <m:r>
                                <a:rPr lang="it-IT" sz="2000" i="1">
                                  <a:latin typeface="Cambria Math" panose="02040503050406030204" pitchFamily="18" charset="0"/>
                                </a:rPr>
                                <m:t>𝜆</m:t>
                              </m:r>
                              <m:r>
                                <a:rPr lang="it-IT" sz="2000" i="1">
                                  <a:latin typeface="Cambria Math" panose="02040503050406030204" pitchFamily="18" charset="0"/>
                                </a:rPr>
                                <m:t>𝑇</m:t>
                              </m:r>
                            </m:sup>
                          </m:sSup>
                          <m:r>
                            <a:rPr lang="it-IT" sz="2000" i="1">
                              <a:latin typeface="Cambria Math" panose="02040503050406030204" pitchFamily="18" charset="0"/>
                            </a:rPr>
                            <m:t>−1)</m:t>
                          </m:r>
                        </m:den>
                      </m:f>
                    </m:oMath>
                  </m:oMathPara>
                </a14:m>
                <a:endParaRPr lang="it-IT" sz="2000" b="0" dirty="0"/>
              </a:p>
              <a:p>
                <a14:m>
                  <m:oMath xmlns:m="http://schemas.openxmlformats.org/officeDocument/2006/math">
                    <m:r>
                      <a:rPr lang="it-IT" sz="2000" b="0" i="1" smtClean="0">
                        <a:latin typeface="Cambria Math" panose="02040503050406030204" pitchFamily="18" charset="0"/>
                      </a:rPr>
                      <m:t>h</m:t>
                    </m:r>
                    <m:r>
                      <a:rPr lang="it-IT" sz="2000" b="0" i="1" smtClean="0">
                        <a:latin typeface="Cambria Math" panose="02040503050406030204" pitchFamily="18" charset="0"/>
                      </a:rPr>
                      <m:t>=6.626 </m:t>
                    </m:r>
                    <m:r>
                      <a:rPr lang="it-IT" sz="2000" b="0" i="1" smtClean="0">
                        <a:latin typeface="Cambria Math" panose="02040503050406030204" pitchFamily="18" charset="0"/>
                      </a:rPr>
                      <m:t>𝑥</m:t>
                    </m:r>
                    <m:r>
                      <a:rPr lang="it-IT" sz="2000" b="0" i="1" smtClean="0">
                        <a:latin typeface="Cambria Math" panose="02040503050406030204" pitchFamily="18" charset="0"/>
                      </a:rPr>
                      <m:t> </m:t>
                    </m:r>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10</m:t>
                        </m:r>
                      </m:e>
                      <m:sup>
                        <m:r>
                          <a:rPr lang="it-IT" sz="2000" b="0" i="1" smtClean="0">
                            <a:latin typeface="Cambria Math" panose="02040503050406030204" pitchFamily="18" charset="0"/>
                          </a:rPr>
                          <m:t>−34</m:t>
                        </m:r>
                      </m:sup>
                    </m:sSup>
                    <m:r>
                      <a:rPr lang="it-IT" sz="2000" b="0" i="1" smtClean="0">
                        <a:latin typeface="Cambria Math" panose="02040503050406030204" pitchFamily="18" charset="0"/>
                      </a:rPr>
                      <m:t> </m:t>
                    </m:r>
                    <m:r>
                      <a:rPr lang="it-IT" sz="2000" b="0" i="1" smtClean="0">
                        <a:latin typeface="Cambria Math" panose="02040503050406030204" pitchFamily="18" charset="0"/>
                      </a:rPr>
                      <m:t>𝐽𝑠</m:t>
                    </m:r>
                  </m:oMath>
                </a14:m>
                <a:r>
                  <a:rPr lang="it-IT" sz="2000" b="0" dirty="0"/>
                  <a:t> (Planck </a:t>
                </a:r>
                <a:r>
                  <a:rPr lang="it-IT" sz="2000" b="0" dirty="0" err="1"/>
                  <a:t>constant</a:t>
                </a:r>
                <a:r>
                  <a:rPr lang="it-IT" sz="2000" b="0" dirty="0"/>
                  <a:t>)</a:t>
                </a:r>
              </a:p>
              <a:p>
                <a14:m>
                  <m:oMath xmlns:m="http://schemas.openxmlformats.org/officeDocument/2006/math">
                    <m:r>
                      <m:rPr>
                        <m:sty m:val="p"/>
                      </m:rPr>
                      <a:rPr lang="it-IT" sz="2000" i="1">
                        <a:latin typeface="Cambria Math" panose="02040503050406030204" pitchFamily="18" charset="0"/>
                      </a:rPr>
                      <m:t>c</m:t>
                    </m:r>
                    <m:r>
                      <a:rPr lang="it-IT" sz="2000" b="0" i="1" smtClean="0">
                        <a:latin typeface="Cambria Math" panose="02040503050406030204" pitchFamily="18" charset="0"/>
                      </a:rPr>
                      <m:t>=2.998 </m:t>
                    </m:r>
                    <m:r>
                      <a:rPr lang="it-IT" sz="2000" b="0" i="1" smtClean="0">
                        <a:latin typeface="Cambria Math" panose="02040503050406030204" pitchFamily="18" charset="0"/>
                      </a:rPr>
                      <m:t>𝑥</m:t>
                    </m:r>
                    <m:r>
                      <a:rPr lang="it-IT" sz="2000" b="0" i="1" smtClean="0">
                        <a:latin typeface="Cambria Math" panose="02040503050406030204" pitchFamily="18" charset="0"/>
                      </a:rPr>
                      <m:t> </m:t>
                    </m:r>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10</m:t>
                        </m:r>
                      </m:e>
                      <m:sup>
                        <m:r>
                          <a:rPr lang="it-IT" sz="2000" b="0" i="1" smtClean="0">
                            <a:latin typeface="Cambria Math" panose="02040503050406030204" pitchFamily="18" charset="0"/>
                          </a:rPr>
                          <m:t>8</m:t>
                        </m:r>
                      </m:sup>
                    </m:sSup>
                    <m:r>
                      <a:rPr lang="it-IT" sz="2000" b="0" i="1" smtClean="0">
                        <a:latin typeface="Cambria Math" panose="02040503050406030204" pitchFamily="18" charset="0"/>
                      </a:rPr>
                      <m:t> </m:t>
                    </m:r>
                    <m:r>
                      <a:rPr lang="it-IT" sz="2000" b="0" i="1" smtClean="0">
                        <a:latin typeface="Cambria Math" panose="02040503050406030204" pitchFamily="18" charset="0"/>
                      </a:rPr>
                      <m:t>𝑚</m:t>
                    </m:r>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𝑠</m:t>
                        </m:r>
                      </m:e>
                      <m:sup>
                        <m:r>
                          <a:rPr lang="it-IT" sz="2000" b="0" i="1" smtClean="0">
                            <a:latin typeface="Cambria Math" panose="02040503050406030204" pitchFamily="18" charset="0"/>
                          </a:rPr>
                          <m:t>−1</m:t>
                        </m:r>
                      </m:sup>
                    </m:sSup>
                  </m:oMath>
                </a14:m>
                <a:r>
                  <a:rPr lang="it-IT" sz="2000" b="0" dirty="0"/>
                  <a:t> (light speed)</a:t>
                </a:r>
              </a:p>
              <a:p>
                <a14:m>
                  <m:oMath xmlns:m="http://schemas.openxmlformats.org/officeDocument/2006/math">
                    <m:r>
                      <m:rPr>
                        <m:sty m:val="p"/>
                      </m:rPr>
                      <a:rPr lang="it-IT" sz="2000" i="1">
                        <a:latin typeface="Cambria Math" panose="02040503050406030204" pitchFamily="18" charset="0"/>
                      </a:rPr>
                      <m:t>k</m:t>
                    </m:r>
                    <m:r>
                      <a:rPr lang="it-IT" sz="2000" b="0" i="1" smtClean="0">
                        <a:latin typeface="Cambria Math" panose="02040503050406030204" pitchFamily="18" charset="0"/>
                      </a:rPr>
                      <m:t>=1.381 </m:t>
                    </m:r>
                    <m:r>
                      <a:rPr lang="it-IT" sz="2000" b="0" i="1" smtClean="0">
                        <a:latin typeface="Cambria Math" panose="02040503050406030204" pitchFamily="18" charset="0"/>
                      </a:rPr>
                      <m:t>𝑥</m:t>
                    </m:r>
                    <m:r>
                      <a:rPr lang="it-IT" sz="2000" b="0" i="1" smtClean="0">
                        <a:latin typeface="Cambria Math" panose="02040503050406030204" pitchFamily="18" charset="0"/>
                      </a:rPr>
                      <m:t> </m:t>
                    </m:r>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10</m:t>
                        </m:r>
                      </m:e>
                      <m:sup>
                        <m:r>
                          <a:rPr lang="it-IT" sz="2000" b="0" i="1" smtClean="0">
                            <a:latin typeface="Cambria Math" panose="02040503050406030204" pitchFamily="18" charset="0"/>
                          </a:rPr>
                          <m:t>−23</m:t>
                        </m:r>
                      </m:sup>
                    </m:sSup>
                    <m:r>
                      <a:rPr lang="it-IT" sz="2000" b="0" i="1" smtClean="0">
                        <a:latin typeface="Cambria Math" panose="02040503050406030204" pitchFamily="18" charset="0"/>
                      </a:rPr>
                      <m:t>𝐽</m:t>
                    </m:r>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𝐾</m:t>
                        </m:r>
                      </m:e>
                      <m:sup>
                        <m:r>
                          <a:rPr lang="it-IT" sz="2000" b="0" i="1" smtClean="0">
                            <a:latin typeface="Cambria Math" panose="02040503050406030204" pitchFamily="18" charset="0"/>
                          </a:rPr>
                          <m:t>−1</m:t>
                        </m:r>
                      </m:sup>
                    </m:sSup>
                  </m:oMath>
                </a14:m>
                <a:r>
                  <a:rPr lang="it-IT" sz="2000" b="0" dirty="0"/>
                  <a:t> (</a:t>
                </a:r>
                <a:r>
                  <a:rPr lang="it-IT" sz="2000" b="0" dirty="0" err="1"/>
                  <a:t>Boltzman</a:t>
                </a:r>
                <a:r>
                  <a:rPr lang="it-IT" sz="2000" b="0" dirty="0"/>
                  <a:t> </a:t>
                </a:r>
                <a:r>
                  <a:rPr lang="it-IT" sz="2000" b="0" dirty="0" err="1"/>
                  <a:t>constant</a:t>
                </a:r>
                <a:r>
                  <a:rPr lang="it-IT" sz="2000" b="0" dirty="0"/>
                  <a:t>)</a:t>
                </a:r>
              </a:p>
              <a:p>
                <a:endParaRPr lang="it-IT" sz="2000" b="0" dirty="0"/>
              </a:p>
            </p:txBody>
          </p:sp>
        </mc:Choice>
        <mc:Fallback xmlns="">
          <p:sp>
            <p:nvSpPr>
              <p:cNvPr id="11" name="Segnaposto testo 2">
                <a:extLst>
                  <a:ext uri="{FF2B5EF4-FFF2-40B4-BE49-F238E27FC236}">
                    <a16:creationId xmlns:a16="http://schemas.microsoft.com/office/drawing/2014/main" id="{0BF6D6A9-34DA-7508-7CFB-EEA700C6FDAA}"/>
                  </a:ext>
                </a:extLst>
              </p:cNvPr>
              <p:cNvSpPr>
                <a:spLocks noGrp="1" noRot="1" noChangeAspect="1" noMove="1" noResize="1" noEditPoints="1" noAdjustHandles="1" noChangeArrowheads="1" noChangeShapeType="1" noTextEdit="1"/>
              </p:cNvSpPr>
              <p:nvPr>
                <p:ph type="body" sz="quarter" idx="11"/>
              </p:nvPr>
            </p:nvSpPr>
            <p:spPr>
              <a:xfrm>
                <a:off x="838200" y="1267327"/>
                <a:ext cx="10515600" cy="5367064"/>
              </a:xfrm>
              <a:blipFill>
                <a:blip r:embed="rId3"/>
                <a:stretch>
                  <a:fillRect l="-638" t="-455"/>
                </a:stretch>
              </a:blipFill>
            </p:spPr>
            <p:txBody>
              <a:bodyPr/>
              <a:lstStyle/>
              <a:p>
                <a:r>
                  <a:rPr lang="en-GB">
                    <a:noFill/>
                  </a:rPr>
                  <a:t> </a:t>
                </a:r>
              </a:p>
            </p:txBody>
          </p:sp>
        </mc:Fallback>
      </mc:AlternateContent>
      <p:sp>
        <p:nvSpPr>
          <p:cNvPr id="5" name="Rettangolo 4">
            <a:extLst>
              <a:ext uri="{FF2B5EF4-FFF2-40B4-BE49-F238E27FC236}">
                <a16:creationId xmlns:a16="http://schemas.microsoft.com/office/drawing/2014/main" id="{C132CECE-34D1-AEDA-9223-B2A8ECF63D87}"/>
              </a:ext>
            </a:extLst>
          </p:cNvPr>
          <p:cNvSpPr/>
          <p:nvPr/>
        </p:nvSpPr>
        <p:spPr>
          <a:xfrm>
            <a:off x="7948348" y="3760187"/>
            <a:ext cx="558646" cy="4548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Immagine 3">
            <a:extLst>
              <a:ext uri="{FF2B5EF4-FFF2-40B4-BE49-F238E27FC236}">
                <a16:creationId xmlns:a16="http://schemas.microsoft.com/office/drawing/2014/main" id="{BD79404B-7F86-3717-9317-6C25433E6F59}"/>
              </a:ext>
            </a:extLst>
          </p:cNvPr>
          <p:cNvPicPr>
            <a:picLocks noChangeAspect="1"/>
          </p:cNvPicPr>
          <p:nvPr/>
        </p:nvPicPr>
        <p:blipFill rotWithShape="1">
          <a:blip r:embed="rId4"/>
          <a:srcRect l="4314" t="33201" r="62994" b="24911"/>
          <a:stretch/>
        </p:blipFill>
        <p:spPr>
          <a:xfrm>
            <a:off x="7784721" y="3720074"/>
            <a:ext cx="4088054" cy="2946379"/>
          </a:xfrm>
          <a:prstGeom prst="rect">
            <a:avLst/>
          </a:prstGeom>
        </p:spPr>
      </p:pic>
      <p:sp>
        <p:nvSpPr>
          <p:cNvPr id="8" name="Title 1">
            <a:extLst>
              <a:ext uri="{FF2B5EF4-FFF2-40B4-BE49-F238E27FC236}">
                <a16:creationId xmlns:a16="http://schemas.microsoft.com/office/drawing/2014/main" id="{F9962571-37EE-997E-D0D4-978F040661F4}"/>
              </a:ext>
            </a:extLst>
          </p:cNvPr>
          <p:cNvSpPr txBox="1">
            <a:spLocks/>
          </p:cNvSpPr>
          <p:nvPr/>
        </p:nvSpPr>
        <p:spPr>
          <a:xfrm>
            <a:off x="838200" y="365760"/>
            <a:ext cx="10515600" cy="1325563"/>
          </a:xfrm>
          <a:prstGeom prst="rect">
            <a:avLst/>
          </a:prstGeom>
        </p:spPr>
        <p:txBody>
          <a:bodyPr>
            <a:normAutofit fontScale="97500"/>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r>
              <a:rPr lang="en-US" dirty="0"/>
              <a:t>Blackbody Radiation</a:t>
            </a:r>
          </a:p>
        </p:txBody>
      </p:sp>
    </p:spTree>
    <p:extLst>
      <p:ext uri="{BB962C8B-B14F-4D97-AF65-F5344CB8AC3E}">
        <p14:creationId xmlns:p14="http://schemas.microsoft.com/office/powerpoint/2010/main" val="9071494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AF3E6-579E-762A-22B1-EB278E0E6C4C}"/>
              </a:ext>
            </a:extLst>
          </p:cNvPr>
          <p:cNvSpPr>
            <a:spLocks noGrp="1"/>
          </p:cNvSpPr>
          <p:nvPr>
            <p:ph type="title"/>
          </p:nvPr>
        </p:nvSpPr>
        <p:spPr/>
        <p:txBody>
          <a:bodyPr/>
          <a:lstStyle/>
          <a:p>
            <a:r>
              <a:rPr lang="en-US"/>
              <a:t>Basic laws of radiative transfer</a:t>
            </a:r>
          </a:p>
        </p:txBody>
      </p:sp>
      <p:sp>
        <p:nvSpPr>
          <p:cNvPr id="3" name="Content Placeholder 2">
            <a:extLst>
              <a:ext uri="{FF2B5EF4-FFF2-40B4-BE49-F238E27FC236}">
                <a16:creationId xmlns:a16="http://schemas.microsoft.com/office/drawing/2014/main" id="{E6D6460C-972B-2CC3-D27F-A9474610DDE0}"/>
              </a:ext>
            </a:extLst>
          </p:cNvPr>
          <p:cNvSpPr>
            <a:spLocks noGrp="1"/>
          </p:cNvSpPr>
          <p:nvPr>
            <p:ph idx="1"/>
          </p:nvPr>
        </p:nvSpPr>
        <p:spPr/>
        <p:txBody>
          <a:bodyPr vert="horz" lIns="91440" tIns="45720" rIns="91440" bIns="45720" rtlCol="0" anchor="t">
            <a:normAutofit/>
          </a:bodyPr>
          <a:lstStyle/>
          <a:p>
            <a:pPr marL="0" indent="0">
              <a:buNone/>
            </a:pPr>
            <a:r>
              <a:rPr lang="en-US" dirty="0"/>
              <a:t>The incident radiation (i.e., the total radiation coming from multiple sources and impacting the object) is partitioned into absorbed, reflected and transmitted components when impacting an object</a:t>
            </a:r>
          </a:p>
          <a:p>
            <a:endParaRPr lang="en-US" dirty="0"/>
          </a:p>
          <a:p>
            <a:pPr marL="0" indent="0">
              <a:buNone/>
            </a:pPr>
            <a:endParaRPr lang="en-US" dirty="0"/>
          </a:p>
        </p:txBody>
      </p:sp>
      <p:pic>
        <p:nvPicPr>
          <p:cNvPr id="6" name="Graphic 6">
            <a:extLst>
              <a:ext uri="{FF2B5EF4-FFF2-40B4-BE49-F238E27FC236}">
                <a16:creationId xmlns:a16="http://schemas.microsoft.com/office/drawing/2014/main" id="{3322033C-00A7-A68E-949B-472675917A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8527" y="4376786"/>
            <a:ext cx="5408519" cy="449916"/>
          </a:xfrm>
          <a:prstGeom prst="rect">
            <a:avLst/>
          </a:prstGeom>
        </p:spPr>
      </p:pic>
      <p:sp>
        <p:nvSpPr>
          <p:cNvPr id="7" name="Rectangle 6">
            <a:extLst>
              <a:ext uri="{FF2B5EF4-FFF2-40B4-BE49-F238E27FC236}">
                <a16:creationId xmlns:a16="http://schemas.microsoft.com/office/drawing/2014/main" id="{968851BD-FA32-D3A1-AC51-2FB6319757B6}"/>
              </a:ext>
            </a:extLst>
          </p:cNvPr>
          <p:cNvSpPr/>
          <p:nvPr/>
        </p:nvSpPr>
        <p:spPr>
          <a:xfrm>
            <a:off x="8740588" y="4039719"/>
            <a:ext cx="605117" cy="21627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36668AE-6B40-A258-B79B-CCEA16D97E3E}"/>
              </a:ext>
            </a:extLst>
          </p:cNvPr>
          <p:cNvSpPr/>
          <p:nvPr/>
        </p:nvSpPr>
        <p:spPr>
          <a:xfrm>
            <a:off x="10925735" y="3588683"/>
            <a:ext cx="324970" cy="32497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0190BCD2-06E1-10E4-29D3-0D84D3B5A681}"/>
              </a:ext>
            </a:extLst>
          </p:cNvPr>
          <p:cNvSpPr/>
          <p:nvPr/>
        </p:nvSpPr>
        <p:spPr>
          <a:xfrm rot="-1980000">
            <a:off x="9293824" y="4207086"/>
            <a:ext cx="1703293" cy="179294"/>
          </a:xfrm>
          <a:prstGeom prst="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BE216D33-2F7F-4523-9564-5D636DC3E123}"/>
              </a:ext>
            </a:extLst>
          </p:cNvPr>
          <p:cNvSpPr/>
          <p:nvPr/>
        </p:nvSpPr>
        <p:spPr>
          <a:xfrm rot="13140000">
            <a:off x="9310438" y="5429745"/>
            <a:ext cx="1703293" cy="89647"/>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8A4AF4E6-59C9-F9A1-CAEE-61EC186D3AAD}"/>
              </a:ext>
            </a:extLst>
          </p:cNvPr>
          <p:cNvSpPr/>
          <p:nvPr/>
        </p:nvSpPr>
        <p:spPr>
          <a:xfrm rot="-2040000">
            <a:off x="7663173" y="5295274"/>
            <a:ext cx="1703293" cy="89647"/>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4">
            <a:extLst>
              <a:ext uri="{FF2B5EF4-FFF2-40B4-BE49-F238E27FC236}">
                <a16:creationId xmlns:a16="http://schemas.microsoft.com/office/drawing/2014/main" id="{8AB8CFB1-BA55-7519-E082-8812BEF805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20933" y="4213507"/>
            <a:ext cx="426928" cy="268135"/>
          </a:xfrm>
          <a:prstGeom prst="rect">
            <a:avLst/>
          </a:prstGeom>
        </p:spPr>
      </p:pic>
      <p:pic>
        <p:nvPicPr>
          <p:cNvPr id="5" name="Graphic 11">
            <a:extLst>
              <a:ext uri="{FF2B5EF4-FFF2-40B4-BE49-F238E27FC236}">
                <a16:creationId xmlns:a16="http://schemas.microsoft.com/office/drawing/2014/main" id="{260B00A3-1688-046A-1B60-09780449D6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19229" y="5079891"/>
            <a:ext cx="500910" cy="330765"/>
          </a:xfrm>
          <a:prstGeom prst="rect">
            <a:avLst/>
          </a:prstGeom>
        </p:spPr>
      </p:pic>
      <p:pic>
        <p:nvPicPr>
          <p:cNvPr id="12" name="Graphic 12">
            <a:extLst>
              <a:ext uri="{FF2B5EF4-FFF2-40B4-BE49-F238E27FC236}">
                <a16:creationId xmlns:a16="http://schemas.microsoft.com/office/drawing/2014/main" id="{569AFAE2-989E-2BF2-EAC2-1B378912C0A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33202" y="4223946"/>
            <a:ext cx="500910" cy="330765"/>
          </a:xfrm>
          <a:prstGeom prst="rect">
            <a:avLst/>
          </a:prstGeom>
        </p:spPr>
      </p:pic>
      <p:pic>
        <p:nvPicPr>
          <p:cNvPr id="13" name="Graphic 13">
            <a:extLst>
              <a:ext uri="{FF2B5EF4-FFF2-40B4-BE49-F238E27FC236}">
                <a16:creationId xmlns:a16="http://schemas.microsoft.com/office/drawing/2014/main" id="{4C7EC48A-B18F-CCB4-5D29-05F6EFBCF9B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485393" y="5222179"/>
            <a:ext cx="438280" cy="359340"/>
          </a:xfrm>
          <a:prstGeom prst="rect">
            <a:avLst/>
          </a:prstGeom>
        </p:spPr>
      </p:pic>
    </p:spTree>
    <p:extLst>
      <p:ext uri="{BB962C8B-B14F-4D97-AF65-F5344CB8AC3E}">
        <p14:creationId xmlns:p14="http://schemas.microsoft.com/office/powerpoint/2010/main" val="1597544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AF3E6-579E-762A-22B1-EB278E0E6C4C}"/>
              </a:ext>
            </a:extLst>
          </p:cNvPr>
          <p:cNvSpPr>
            <a:spLocks noGrp="1"/>
          </p:cNvSpPr>
          <p:nvPr>
            <p:ph type="title"/>
          </p:nvPr>
        </p:nvSpPr>
        <p:spPr/>
        <p:txBody>
          <a:bodyPr/>
          <a:lstStyle/>
          <a:p>
            <a:r>
              <a:rPr lang="en-US"/>
              <a:t>Basic laws of radiative transfer</a:t>
            </a:r>
          </a:p>
        </p:txBody>
      </p:sp>
      <p:sp>
        <p:nvSpPr>
          <p:cNvPr id="3" name="Content Placeholder 2">
            <a:extLst>
              <a:ext uri="{FF2B5EF4-FFF2-40B4-BE49-F238E27FC236}">
                <a16:creationId xmlns:a16="http://schemas.microsoft.com/office/drawing/2014/main" id="{E6D6460C-972B-2CC3-D27F-A9474610DDE0}"/>
              </a:ext>
            </a:extLst>
          </p:cNvPr>
          <p:cNvSpPr>
            <a:spLocks noGrp="1"/>
          </p:cNvSpPr>
          <p:nvPr>
            <p:ph idx="1"/>
          </p:nvPr>
        </p:nvSpPr>
        <p:spPr/>
        <p:txBody>
          <a:bodyPr vert="horz" lIns="91440" tIns="45720" rIns="91440" bIns="45720" rtlCol="0" anchor="t">
            <a:normAutofit/>
          </a:bodyPr>
          <a:lstStyle/>
          <a:p>
            <a:pPr marL="0" indent="0">
              <a:buNone/>
            </a:pPr>
            <a:r>
              <a:rPr lang="en-US" dirty="0"/>
              <a:t>The radiation measured by the camera is the sum of all the components coming from all the possible sources in the ambient. If we can isolate (with reasonable assumptions) the body of our investigation, we have</a:t>
            </a:r>
          </a:p>
          <a:p>
            <a:pPr marL="0" indent="0">
              <a:buNone/>
            </a:pPr>
            <a:endParaRPr lang="en-US" dirty="0"/>
          </a:p>
          <a:p>
            <a:pPr marL="0" indent="0">
              <a:buNone/>
            </a:pPr>
            <a:endParaRPr lang="en-US" dirty="0"/>
          </a:p>
        </p:txBody>
      </p:sp>
      <p:sp>
        <p:nvSpPr>
          <p:cNvPr id="7" name="Rectangle 6">
            <a:extLst>
              <a:ext uri="{FF2B5EF4-FFF2-40B4-BE49-F238E27FC236}">
                <a16:creationId xmlns:a16="http://schemas.microsoft.com/office/drawing/2014/main" id="{968851BD-FA32-D3A1-AC51-2FB6319757B6}"/>
              </a:ext>
            </a:extLst>
          </p:cNvPr>
          <p:cNvSpPr/>
          <p:nvPr/>
        </p:nvSpPr>
        <p:spPr>
          <a:xfrm>
            <a:off x="8398068" y="4226116"/>
            <a:ext cx="605117" cy="21627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36668AE-6B40-A258-B79B-CCEA16D97E3E}"/>
              </a:ext>
            </a:extLst>
          </p:cNvPr>
          <p:cNvSpPr/>
          <p:nvPr/>
        </p:nvSpPr>
        <p:spPr>
          <a:xfrm>
            <a:off x="10583215" y="3775081"/>
            <a:ext cx="324970" cy="32497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0190BCD2-06E1-10E4-29D3-0D84D3B5A681}"/>
              </a:ext>
            </a:extLst>
          </p:cNvPr>
          <p:cNvSpPr/>
          <p:nvPr/>
        </p:nvSpPr>
        <p:spPr>
          <a:xfrm rot="19620000">
            <a:off x="8951304" y="4393484"/>
            <a:ext cx="1703293" cy="179294"/>
          </a:xfrm>
          <a:prstGeom prst="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Left 9">
            <a:extLst>
              <a:ext uri="{FF2B5EF4-FFF2-40B4-BE49-F238E27FC236}">
                <a16:creationId xmlns:a16="http://schemas.microsoft.com/office/drawing/2014/main" id="{BE216D33-2F7F-4523-9564-5D636DC3E123}"/>
              </a:ext>
            </a:extLst>
          </p:cNvPr>
          <p:cNvSpPr/>
          <p:nvPr/>
        </p:nvSpPr>
        <p:spPr>
          <a:xfrm rot="13140000">
            <a:off x="8967918" y="5616142"/>
            <a:ext cx="1703293" cy="89647"/>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8A4AF4E6-59C9-F9A1-CAEE-61EC186D3AAD}"/>
              </a:ext>
            </a:extLst>
          </p:cNvPr>
          <p:cNvSpPr/>
          <p:nvPr/>
        </p:nvSpPr>
        <p:spPr>
          <a:xfrm rot="19560000">
            <a:off x="7320653" y="5481671"/>
            <a:ext cx="1703293" cy="89647"/>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4">
            <a:extLst>
              <a:ext uri="{FF2B5EF4-FFF2-40B4-BE49-F238E27FC236}">
                <a16:creationId xmlns:a16="http://schemas.microsoft.com/office/drawing/2014/main" id="{8AB8CFB1-BA55-7519-E082-8812BEF805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78413" y="4399904"/>
            <a:ext cx="426928" cy="268135"/>
          </a:xfrm>
          <a:prstGeom prst="rect">
            <a:avLst/>
          </a:prstGeom>
        </p:spPr>
      </p:pic>
      <p:pic>
        <p:nvPicPr>
          <p:cNvPr id="5" name="Graphic 11">
            <a:extLst>
              <a:ext uri="{FF2B5EF4-FFF2-40B4-BE49-F238E27FC236}">
                <a16:creationId xmlns:a16="http://schemas.microsoft.com/office/drawing/2014/main" id="{260B00A3-1688-046A-1B60-09780449D6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76709" y="5266288"/>
            <a:ext cx="500910" cy="330765"/>
          </a:xfrm>
          <a:prstGeom prst="rect">
            <a:avLst/>
          </a:prstGeom>
        </p:spPr>
      </p:pic>
      <p:pic>
        <p:nvPicPr>
          <p:cNvPr id="12" name="Graphic 12">
            <a:extLst>
              <a:ext uri="{FF2B5EF4-FFF2-40B4-BE49-F238E27FC236}">
                <a16:creationId xmlns:a16="http://schemas.microsoft.com/office/drawing/2014/main" id="{569AFAE2-989E-2BF2-EAC2-1B378912C0A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90682" y="4410343"/>
            <a:ext cx="500910" cy="330765"/>
          </a:xfrm>
          <a:prstGeom prst="rect">
            <a:avLst/>
          </a:prstGeom>
        </p:spPr>
      </p:pic>
      <p:pic>
        <p:nvPicPr>
          <p:cNvPr id="13" name="Graphic 13">
            <a:extLst>
              <a:ext uri="{FF2B5EF4-FFF2-40B4-BE49-F238E27FC236}">
                <a16:creationId xmlns:a16="http://schemas.microsoft.com/office/drawing/2014/main" id="{4C7EC48A-B18F-CCB4-5D29-05F6EFBCF9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72518" y="6306275"/>
            <a:ext cx="438280" cy="359340"/>
          </a:xfrm>
          <a:prstGeom prst="rect">
            <a:avLst/>
          </a:prstGeom>
        </p:spPr>
      </p:pic>
      <p:pic>
        <p:nvPicPr>
          <p:cNvPr id="14" name="Graphic 14">
            <a:extLst>
              <a:ext uri="{FF2B5EF4-FFF2-40B4-BE49-F238E27FC236}">
                <a16:creationId xmlns:a16="http://schemas.microsoft.com/office/drawing/2014/main" id="{9D7418EF-10D3-14FE-8C2F-2CFEDFA8C2E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88893" y="4283453"/>
            <a:ext cx="4914117" cy="368865"/>
          </a:xfrm>
          <a:prstGeom prst="rect">
            <a:avLst/>
          </a:prstGeom>
        </p:spPr>
      </p:pic>
      <p:sp>
        <p:nvSpPr>
          <p:cNvPr id="15" name="Oval 14">
            <a:extLst>
              <a:ext uri="{FF2B5EF4-FFF2-40B4-BE49-F238E27FC236}">
                <a16:creationId xmlns:a16="http://schemas.microsoft.com/office/drawing/2014/main" id="{9B4396FE-9D54-80EE-538B-797C08D5814F}"/>
              </a:ext>
            </a:extLst>
          </p:cNvPr>
          <p:cNvSpPr/>
          <p:nvPr/>
        </p:nvSpPr>
        <p:spPr>
          <a:xfrm>
            <a:off x="6710584" y="4317876"/>
            <a:ext cx="324970" cy="32497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 16">
            <a:extLst>
              <a:ext uri="{FF2B5EF4-FFF2-40B4-BE49-F238E27FC236}">
                <a16:creationId xmlns:a16="http://schemas.microsoft.com/office/drawing/2014/main" id="{1713CAEF-38B8-2DE2-30C7-173419275A06}"/>
              </a:ext>
            </a:extLst>
          </p:cNvPr>
          <p:cNvSpPr/>
          <p:nvPr/>
        </p:nvSpPr>
        <p:spPr>
          <a:xfrm rot="11940000">
            <a:off x="7025042" y="4714603"/>
            <a:ext cx="1337950" cy="127104"/>
          </a:xfrm>
          <a:prstGeom prst="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 17">
            <a:extLst>
              <a:ext uri="{FF2B5EF4-FFF2-40B4-BE49-F238E27FC236}">
                <a16:creationId xmlns:a16="http://schemas.microsoft.com/office/drawing/2014/main" id="{47B72A9D-FA97-62B7-F191-624D683E63EE}"/>
              </a:ext>
            </a:extLst>
          </p:cNvPr>
          <p:cNvSpPr/>
          <p:nvPr/>
        </p:nvSpPr>
        <p:spPr>
          <a:xfrm rot="12000000">
            <a:off x="8414696" y="5398973"/>
            <a:ext cx="2204334" cy="100085"/>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Left 18">
            <a:extLst>
              <a:ext uri="{FF2B5EF4-FFF2-40B4-BE49-F238E27FC236}">
                <a16:creationId xmlns:a16="http://schemas.microsoft.com/office/drawing/2014/main" id="{4050CF33-AEDF-2ADB-A1FA-45D5AFD07C1F}"/>
              </a:ext>
            </a:extLst>
          </p:cNvPr>
          <p:cNvSpPr/>
          <p:nvPr/>
        </p:nvSpPr>
        <p:spPr>
          <a:xfrm rot="11940000">
            <a:off x="9112713" y="5633178"/>
            <a:ext cx="1337950" cy="127104"/>
          </a:xfrm>
          <a:prstGeom prst="lef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1">
            <a:extLst>
              <a:ext uri="{FF2B5EF4-FFF2-40B4-BE49-F238E27FC236}">
                <a16:creationId xmlns:a16="http://schemas.microsoft.com/office/drawing/2014/main" id="{53C63D12-1958-6A81-AE6E-F25BE20245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35146" y="5360233"/>
            <a:ext cx="500910" cy="330765"/>
          </a:xfrm>
          <a:prstGeom prst="rect">
            <a:avLst/>
          </a:prstGeom>
        </p:spPr>
      </p:pic>
      <p:pic>
        <p:nvPicPr>
          <p:cNvPr id="21" name="Graphic 21">
            <a:extLst>
              <a:ext uri="{FF2B5EF4-FFF2-40B4-BE49-F238E27FC236}">
                <a16:creationId xmlns:a16="http://schemas.microsoft.com/office/drawing/2014/main" id="{152B3009-30A8-E6A2-EB44-745AE27A0B8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517741" y="5903028"/>
            <a:ext cx="398353" cy="278573"/>
          </a:xfrm>
          <a:prstGeom prst="rect">
            <a:avLst/>
          </a:prstGeom>
        </p:spPr>
      </p:pic>
      <p:pic>
        <p:nvPicPr>
          <p:cNvPr id="22" name="Graphic 22" descr="Camera outline">
            <a:extLst>
              <a:ext uri="{FF2B5EF4-FFF2-40B4-BE49-F238E27FC236}">
                <a16:creationId xmlns:a16="http://schemas.microsoft.com/office/drawing/2014/main" id="{11FB1D0A-9921-3438-D19B-A8155A34A6B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047814" y="5694718"/>
            <a:ext cx="914400" cy="914400"/>
          </a:xfrm>
          <a:prstGeom prst="rect">
            <a:avLst/>
          </a:prstGeom>
        </p:spPr>
      </p:pic>
      <p:sp>
        <p:nvSpPr>
          <p:cNvPr id="6" name="Content Placeholder 2">
            <a:extLst>
              <a:ext uri="{FF2B5EF4-FFF2-40B4-BE49-F238E27FC236}">
                <a16:creationId xmlns:a16="http://schemas.microsoft.com/office/drawing/2014/main" id="{89D4F9FE-237F-7F74-608E-19026841822D}"/>
              </a:ext>
            </a:extLst>
          </p:cNvPr>
          <p:cNvSpPr txBox="1">
            <a:spLocks/>
          </p:cNvSpPr>
          <p:nvPr/>
        </p:nvSpPr>
        <p:spPr>
          <a:xfrm>
            <a:off x="877643" y="5022156"/>
            <a:ext cx="5635368" cy="140187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Our cameras operate in the far infrared (LW=long wavelength), between 7.5 and 14 </a:t>
            </a:r>
            <a:r>
              <a:rPr lang="en-US" dirty="0" err="1"/>
              <a:t>micrometres</a:t>
            </a:r>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256732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E6A50-9159-E59E-A3EB-C12ACD4A0233}"/>
              </a:ext>
            </a:extLst>
          </p:cNvPr>
          <p:cNvSpPr>
            <a:spLocks noGrp="1"/>
          </p:cNvSpPr>
          <p:nvPr>
            <p:ph type="title"/>
          </p:nvPr>
        </p:nvSpPr>
        <p:spPr/>
        <p:txBody>
          <a:bodyPr/>
          <a:lstStyle/>
          <a:p>
            <a:r>
              <a:rPr lang="en-US" dirty="0"/>
              <a:t>How radiation interact with bodies</a:t>
            </a:r>
          </a:p>
        </p:txBody>
      </p:sp>
      <p:sp>
        <p:nvSpPr>
          <p:cNvPr id="3" name="Content Placeholder 2">
            <a:extLst>
              <a:ext uri="{FF2B5EF4-FFF2-40B4-BE49-F238E27FC236}">
                <a16:creationId xmlns:a16="http://schemas.microsoft.com/office/drawing/2014/main" id="{957119AC-A9FA-3BBA-589A-9698F9375BA5}"/>
              </a:ext>
            </a:extLst>
          </p:cNvPr>
          <p:cNvSpPr>
            <a:spLocks noGrp="1"/>
          </p:cNvSpPr>
          <p:nvPr>
            <p:ph idx="1"/>
          </p:nvPr>
        </p:nvSpPr>
        <p:spPr/>
        <p:txBody>
          <a:bodyPr vert="horz" lIns="91440" tIns="45720" rIns="91440" bIns="45720" rtlCol="0" anchor="t">
            <a:normAutofit lnSpcReduction="10000"/>
          </a:bodyPr>
          <a:lstStyle/>
          <a:p>
            <a:r>
              <a:rPr lang="en-US" dirty="0"/>
              <a:t>Absorption (α): capacity of a body to capture and contain radiation changing its internal properties</a:t>
            </a:r>
          </a:p>
          <a:p>
            <a:r>
              <a:rPr lang="en-US" dirty="0"/>
              <a:t>Emission (</a:t>
            </a:r>
            <a:r>
              <a:rPr lang="en-US" dirty="0">
                <a:ea typeface="+mn-lt"/>
                <a:cs typeface="+mn-lt"/>
              </a:rPr>
              <a:t>ε</a:t>
            </a:r>
            <a:r>
              <a:rPr lang="en-US" dirty="0"/>
              <a:t>): capacity of a body to emit the radiation</a:t>
            </a:r>
          </a:p>
          <a:p>
            <a:r>
              <a:rPr lang="en-US" dirty="0"/>
              <a:t>Reflection (</a:t>
            </a:r>
            <a:r>
              <a:rPr lang="en-US" dirty="0">
                <a:ea typeface="+mn-lt"/>
                <a:cs typeface="+mn-lt"/>
              </a:rPr>
              <a:t>ρ</a:t>
            </a:r>
            <a:r>
              <a:rPr lang="en-US" dirty="0"/>
              <a:t>): capacity of a body to irradiate the incident radiation without absorption at the same angle of incidence (reflection or symmetrical scattering + in all directions diffusive scattering)</a:t>
            </a:r>
          </a:p>
          <a:p>
            <a:r>
              <a:rPr lang="en-US" dirty="0"/>
              <a:t>Transmittance (</a:t>
            </a:r>
            <a:r>
              <a:rPr lang="en-US" dirty="0">
                <a:ea typeface="+mn-lt"/>
                <a:cs typeface="+mn-lt"/>
              </a:rPr>
              <a:t>τ</a:t>
            </a:r>
            <a:r>
              <a:rPr lang="en-US" dirty="0"/>
              <a:t>): capacity of a body to be passed by radiation</a:t>
            </a:r>
          </a:p>
        </p:txBody>
      </p:sp>
    </p:spTree>
    <p:extLst>
      <p:ext uri="{BB962C8B-B14F-4D97-AF65-F5344CB8AC3E}">
        <p14:creationId xmlns:p14="http://schemas.microsoft.com/office/powerpoint/2010/main" val="7370077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Segnaposto testo 2">
                <a:extLst>
                  <a:ext uri="{FF2B5EF4-FFF2-40B4-BE49-F238E27FC236}">
                    <a16:creationId xmlns:a16="http://schemas.microsoft.com/office/drawing/2014/main" id="{0BF6D6A9-34DA-7508-7CFB-EEA700C6FDAA}"/>
                  </a:ext>
                </a:extLst>
              </p:cNvPr>
              <p:cNvSpPr>
                <a:spLocks noGrp="1"/>
              </p:cNvSpPr>
              <p:nvPr>
                <p:ph type="body" sz="quarter" idx="11"/>
              </p:nvPr>
            </p:nvSpPr>
            <p:spPr>
              <a:xfrm>
                <a:off x="857925" y="1152658"/>
                <a:ext cx="10759484" cy="3618873"/>
              </a:xfrm>
            </p:spPr>
            <p:txBody>
              <a:bodyPr>
                <a:normAutofit/>
              </a:bodyPr>
              <a:lstStyle/>
              <a:p>
                <a:r>
                  <a:rPr lang="en-US" sz="2400" dirty="0"/>
                  <a:t>Transmission is the capacity of a body to be passed by radiation without interacting with it.</a:t>
                </a:r>
              </a:p>
              <a:p>
                <a:r>
                  <a:rPr lang="en-US" sz="2400" dirty="0"/>
                  <a:t>The capacity of the body to transmit radiation is quantified by the </a:t>
                </a:r>
                <a:r>
                  <a:rPr lang="en-US" sz="2400" b="1" dirty="0"/>
                  <a:t>transmission coefficient (or transmittance) </a:t>
                </a:r>
                <a14:m>
                  <m:oMath xmlns:m="http://schemas.openxmlformats.org/officeDocument/2006/math">
                    <m:sSub>
                      <m:sSubPr>
                        <m:ctrlPr>
                          <a:rPr lang="it-IT" sz="2400" b="1" i="1" smtClean="0">
                            <a:latin typeface="Cambria Math" panose="02040503050406030204" pitchFamily="18" charset="0"/>
                          </a:rPr>
                        </m:ctrlPr>
                      </m:sSubPr>
                      <m:e>
                        <m:r>
                          <a:rPr lang="it-IT" sz="2400" b="1" i="1" smtClean="0">
                            <a:latin typeface="Cambria Math" panose="02040503050406030204" pitchFamily="18" charset="0"/>
                          </a:rPr>
                          <m:t>𝝉</m:t>
                        </m:r>
                      </m:e>
                      <m:sub>
                        <m:r>
                          <a:rPr lang="it-IT" sz="2400" b="1" i="1" smtClean="0">
                            <a:latin typeface="Cambria Math" panose="02040503050406030204" pitchFamily="18" charset="0"/>
                          </a:rPr>
                          <m:t>𝝀</m:t>
                        </m:r>
                      </m:sub>
                    </m:sSub>
                    <m:r>
                      <a:rPr lang="it-IT" sz="2400" b="1" i="1" smtClean="0">
                        <a:latin typeface="Cambria Math" panose="02040503050406030204" pitchFamily="18" charset="0"/>
                        <a:ea typeface="Cambria Math" panose="02040503050406030204" pitchFamily="18" charset="0"/>
                      </a:rPr>
                      <m:t>∈</m:t>
                    </m:r>
                    <m:d>
                      <m:dPr>
                        <m:begChr m:val="["/>
                        <m:endChr m:val="]"/>
                        <m:ctrlPr>
                          <a:rPr lang="it-IT" sz="2400" b="1" i="1" smtClean="0">
                            <a:latin typeface="Cambria Math" panose="02040503050406030204" pitchFamily="18" charset="0"/>
                            <a:ea typeface="Cambria Math" panose="02040503050406030204" pitchFamily="18" charset="0"/>
                          </a:rPr>
                        </m:ctrlPr>
                      </m:dPr>
                      <m:e>
                        <m:r>
                          <a:rPr lang="it-IT" sz="2400" b="1" i="1" smtClean="0">
                            <a:latin typeface="Cambria Math" panose="02040503050406030204" pitchFamily="18" charset="0"/>
                            <a:ea typeface="Cambria Math" panose="02040503050406030204" pitchFamily="18" charset="0"/>
                          </a:rPr>
                          <m:t>𝟎</m:t>
                        </m:r>
                        <m:r>
                          <a:rPr lang="it-IT" sz="2400" b="1" i="1" smtClean="0">
                            <a:latin typeface="Cambria Math" panose="02040503050406030204" pitchFamily="18" charset="0"/>
                            <a:ea typeface="Cambria Math" panose="02040503050406030204" pitchFamily="18" charset="0"/>
                          </a:rPr>
                          <m:t>,</m:t>
                        </m:r>
                        <m:r>
                          <a:rPr lang="it-IT" sz="2400" b="1" i="1" smtClean="0">
                            <a:latin typeface="Cambria Math" panose="02040503050406030204" pitchFamily="18" charset="0"/>
                            <a:ea typeface="Cambria Math" panose="02040503050406030204" pitchFamily="18" charset="0"/>
                          </a:rPr>
                          <m:t>𝟏</m:t>
                        </m:r>
                      </m:e>
                    </m:d>
                  </m:oMath>
                </a14:m>
                <a:r>
                  <a:rPr lang="en-US" sz="2400" dirty="0"/>
                  <a:t>:</a:t>
                </a:r>
              </a:p>
              <a:p>
                <a:pPr marL="342900" indent="-342900">
                  <a:buFont typeface="Arial" panose="020B0604020202020204" pitchFamily="34" charset="0"/>
                  <a:buChar char="•"/>
                </a:pPr>
                <a:r>
                  <a:rPr lang="en-US" sz="2400" dirty="0"/>
                  <a:t>A perfect window has </a:t>
                </a:r>
                <a14:m>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𝜏</m:t>
                        </m:r>
                      </m:e>
                      <m:sub>
                        <m:r>
                          <a:rPr lang="it-IT" sz="2400" b="0" i="1" smtClean="0">
                            <a:latin typeface="Cambria Math" panose="02040503050406030204" pitchFamily="18" charset="0"/>
                          </a:rPr>
                          <m:t>𝜆</m:t>
                        </m:r>
                      </m:sub>
                    </m:sSub>
                    <m:r>
                      <a:rPr lang="it-IT" sz="2400" b="0" i="1" smtClean="0">
                        <a:latin typeface="Cambria Math" panose="02040503050406030204" pitchFamily="18" charset="0"/>
                      </a:rPr>
                      <m:t>=1</m:t>
                    </m:r>
                  </m:oMath>
                </a14:m>
                <a:endParaRPr lang="it-IT" sz="2400" b="0" dirty="0"/>
              </a:p>
              <a:p>
                <a:pPr marL="342900" indent="-342900">
                  <a:buFont typeface="Arial" panose="020B0604020202020204" pitchFamily="34" charset="0"/>
                  <a:buChar char="•"/>
                </a:pPr>
                <a:r>
                  <a:rPr lang="en-US" sz="2400" dirty="0"/>
                  <a:t>An opaque body has </a:t>
                </a:r>
                <a14:m>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𝜏</m:t>
                        </m:r>
                      </m:e>
                      <m:sub>
                        <m:r>
                          <a:rPr lang="it-IT" sz="2400" b="0" i="1" smtClean="0">
                            <a:latin typeface="Cambria Math" panose="02040503050406030204" pitchFamily="18" charset="0"/>
                          </a:rPr>
                          <m:t>𝜆</m:t>
                        </m:r>
                      </m:sub>
                    </m:sSub>
                    <m:r>
                      <a:rPr lang="it-IT" sz="2400" b="0" i="1" smtClean="0">
                        <a:latin typeface="Cambria Math" panose="02040503050406030204" pitchFamily="18" charset="0"/>
                      </a:rPr>
                      <m:t>=</m:t>
                    </m:r>
                  </m:oMath>
                </a14:m>
                <a:r>
                  <a:rPr lang="en-US" sz="2400" dirty="0"/>
                  <a:t> 0</a:t>
                </a:r>
                <a:endParaRPr lang="en-US" sz="2400" b="1" dirty="0"/>
              </a:p>
              <a:p>
                <a:r>
                  <a:rPr lang="en-US" sz="2400" dirty="0"/>
                  <a:t>The transmitted fraction of incident radiation is </a:t>
                </a:r>
                <a14:m>
                  <m:oMath xmlns:m="http://schemas.openxmlformats.org/officeDocument/2006/math">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𝑊</m:t>
                        </m:r>
                      </m:e>
                      <m:sub>
                        <m:r>
                          <a:rPr lang="it-IT" sz="2400" b="0" i="1" smtClean="0">
                            <a:latin typeface="Cambria Math" panose="02040503050406030204" pitchFamily="18" charset="0"/>
                          </a:rPr>
                          <m:t>𝜏</m:t>
                        </m:r>
                        <m:r>
                          <a:rPr lang="it-IT" sz="2400" b="0" i="1" smtClean="0">
                            <a:latin typeface="Cambria Math" panose="02040503050406030204" pitchFamily="18" charset="0"/>
                          </a:rPr>
                          <m:t>,</m:t>
                        </m:r>
                        <m:r>
                          <a:rPr lang="it-IT" sz="2400" b="0" i="1" smtClean="0">
                            <a:latin typeface="Cambria Math" panose="02040503050406030204" pitchFamily="18" charset="0"/>
                          </a:rPr>
                          <m:t>𝜆</m:t>
                        </m:r>
                      </m:sub>
                    </m:sSub>
                    <m:r>
                      <a:rPr lang="it-IT" sz="2400" b="0" i="1" smtClean="0">
                        <a:latin typeface="Cambria Math" panose="02040503050406030204" pitchFamily="18" charset="0"/>
                      </a:rPr>
                      <m:t>=</m:t>
                    </m:r>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𝜏</m:t>
                        </m:r>
                      </m:e>
                      <m:sub>
                        <m:r>
                          <a:rPr lang="it-IT" sz="2400" b="0" i="1" smtClean="0">
                            <a:latin typeface="Cambria Math" panose="02040503050406030204" pitchFamily="18" charset="0"/>
                          </a:rPr>
                          <m:t>𝜆</m:t>
                        </m:r>
                      </m:sub>
                    </m:sSub>
                    <m:sSub>
                      <m:sSubPr>
                        <m:ctrlPr>
                          <a:rPr lang="it-IT" sz="2400" b="0" i="1" smtClean="0">
                            <a:latin typeface="Cambria Math" panose="02040503050406030204" pitchFamily="18" charset="0"/>
                          </a:rPr>
                        </m:ctrlPr>
                      </m:sSubPr>
                      <m:e>
                        <m:r>
                          <a:rPr lang="it-IT" sz="2400" b="0" i="1" smtClean="0">
                            <a:latin typeface="Cambria Math" panose="02040503050406030204" pitchFamily="18" charset="0"/>
                          </a:rPr>
                          <m:t>𝑊</m:t>
                        </m:r>
                      </m:e>
                      <m:sub>
                        <m:r>
                          <a:rPr lang="it-IT" sz="2400" b="0" i="1" smtClean="0">
                            <a:latin typeface="Cambria Math" panose="02040503050406030204" pitchFamily="18" charset="0"/>
                          </a:rPr>
                          <m:t>𝐼</m:t>
                        </m:r>
                        <m:r>
                          <a:rPr lang="it-IT" sz="2400" b="0" i="1" smtClean="0">
                            <a:latin typeface="Cambria Math" panose="02040503050406030204" pitchFamily="18" charset="0"/>
                          </a:rPr>
                          <m:t>,</m:t>
                        </m:r>
                        <m:r>
                          <a:rPr lang="it-IT" sz="2400" b="0" i="1" smtClean="0">
                            <a:latin typeface="Cambria Math" panose="02040503050406030204" pitchFamily="18" charset="0"/>
                          </a:rPr>
                          <m:t>𝜆</m:t>
                        </m:r>
                      </m:sub>
                    </m:sSub>
                  </m:oMath>
                </a14:m>
                <a:endParaRPr lang="en-US" sz="2400" b="1" dirty="0"/>
              </a:p>
              <a:p>
                <a:pPr marL="342900" indent="-342900">
                  <a:buFont typeface="Arial" panose="020B0604020202020204" pitchFamily="34" charset="0"/>
                  <a:buChar char="•"/>
                </a:pPr>
                <a:endParaRPr lang="en-US" sz="2000" b="1" dirty="0"/>
              </a:p>
            </p:txBody>
          </p:sp>
        </mc:Choice>
        <mc:Fallback xmlns="">
          <p:sp>
            <p:nvSpPr>
              <p:cNvPr id="11" name="Segnaposto testo 2">
                <a:extLst>
                  <a:ext uri="{FF2B5EF4-FFF2-40B4-BE49-F238E27FC236}">
                    <a16:creationId xmlns:a16="http://schemas.microsoft.com/office/drawing/2014/main" id="{0BF6D6A9-34DA-7508-7CFB-EEA700C6FDAA}"/>
                  </a:ext>
                </a:extLst>
              </p:cNvPr>
              <p:cNvSpPr>
                <a:spLocks noGrp="1" noRot="1" noChangeAspect="1" noMove="1" noResize="1" noEditPoints="1" noAdjustHandles="1" noChangeArrowheads="1" noChangeShapeType="1" noTextEdit="1"/>
              </p:cNvSpPr>
              <p:nvPr>
                <p:ph type="body" sz="quarter" idx="11"/>
              </p:nvPr>
            </p:nvSpPr>
            <p:spPr>
              <a:xfrm>
                <a:off x="857925" y="1152658"/>
                <a:ext cx="10759484" cy="3618873"/>
              </a:xfrm>
              <a:blipFill>
                <a:blip r:embed="rId3"/>
                <a:stretch>
                  <a:fillRect l="-907" t="-842"/>
                </a:stretch>
              </a:blipFill>
            </p:spPr>
            <p:txBody>
              <a:bodyPr/>
              <a:lstStyle/>
              <a:p>
                <a:r>
                  <a:rPr lang="en-GB">
                    <a:noFill/>
                  </a:rPr>
                  <a:t> </a:t>
                </a:r>
              </a:p>
            </p:txBody>
          </p:sp>
        </mc:Fallback>
      </mc:AlternateContent>
      <p:sp>
        <p:nvSpPr>
          <p:cNvPr id="8" name="Rectangle 6">
            <a:extLst>
              <a:ext uri="{FF2B5EF4-FFF2-40B4-BE49-F238E27FC236}">
                <a16:creationId xmlns:a16="http://schemas.microsoft.com/office/drawing/2014/main" id="{F86525AB-7CFD-E808-C6EA-182E941252F7}"/>
              </a:ext>
            </a:extLst>
          </p:cNvPr>
          <p:cNvSpPr/>
          <p:nvPr/>
        </p:nvSpPr>
        <p:spPr>
          <a:xfrm>
            <a:off x="9440857" y="4514875"/>
            <a:ext cx="605117" cy="21627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7">
            <a:extLst>
              <a:ext uri="{FF2B5EF4-FFF2-40B4-BE49-F238E27FC236}">
                <a16:creationId xmlns:a16="http://schemas.microsoft.com/office/drawing/2014/main" id="{B05F8F17-85A0-0C93-F8CB-471EFE1E26E5}"/>
              </a:ext>
            </a:extLst>
          </p:cNvPr>
          <p:cNvSpPr/>
          <p:nvPr/>
        </p:nvSpPr>
        <p:spPr>
          <a:xfrm>
            <a:off x="11626004" y="4063839"/>
            <a:ext cx="324970" cy="324970"/>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8">
            <a:extLst>
              <a:ext uri="{FF2B5EF4-FFF2-40B4-BE49-F238E27FC236}">
                <a16:creationId xmlns:a16="http://schemas.microsoft.com/office/drawing/2014/main" id="{B9A3E63C-A4AE-6F99-9C0E-7952BC2B9B5D}"/>
              </a:ext>
            </a:extLst>
          </p:cNvPr>
          <p:cNvSpPr/>
          <p:nvPr/>
        </p:nvSpPr>
        <p:spPr>
          <a:xfrm rot="-1980000">
            <a:off x="9994091" y="4682244"/>
            <a:ext cx="1703293" cy="179294"/>
          </a:xfrm>
          <a:prstGeom prst="leftArrow">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 9">
            <a:extLst>
              <a:ext uri="{FF2B5EF4-FFF2-40B4-BE49-F238E27FC236}">
                <a16:creationId xmlns:a16="http://schemas.microsoft.com/office/drawing/2014/main" id="{DD9626A6-C4C4-3FFE-CF5D-3FBC1D5AD69F}"/>
              </a:ext>
            </a:extLst>
          </p:cNvPr>
          <p:cNvSpPr/>
          <p:nvPr/>
        </p:nvSpPr>
        <p:spPr>
          <a:xfrm rot="13140000">
            <a:off x="10010707" y="5904901"/>
            <a:ext cx="1703293" cy="89647"/>
          </a:xfrm>
          <a:prstGeom prst="leftArrow">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 10">
            <a:extLst>
              <a:ext uri="{FF2B5EF4-FFF2-40B4-BE49-F238E27FC236}">
                <a16:creationId xmlns:a16="http://schemas.microsoft.com/office/drawing/2014/main" id="{DFE68282-69CE-AEA8-F4C0-9A8D0B94C5A0}"/>
              </a:ext>
            </a:extLst>
          </p:cNvPr>
          <p:cNvSpPr/>
          <p:nvPr/>
        </p:nvSpPr>
        <p:spPr>
          <a:xfrm rot="-2040000">
            <a:off x="8363442" y="5770430"/>
            <a:ext cx="1703293" cy="89647"/>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CD68EE0C-28F7-D031-E3EF-5FBFA073B80B}"/>
                  </a:ext>
                </a:extLst>
              </p:cNvPr>
              <p:cNvSpPr txBox="1"/>
              <p:nvPr/>
            </p:nvSpPr>
            <p:spPr>
              <a:xfrm>
                <a:off x="9485244" y="4580472"/>
                <a:ext cx="38370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solidFill>
                                <a:schemeClr val="bg1">
                                  <a:lumMod val="95000"/>
                                </a:schemeClr>
                              </a:solidFill>
                              <a:latin typeface="Cambria Math" panose="02040503050406030204" pitchFamily="18" charset="0"/>
                            </a:rPr>
                          </m:ctrlPr>
                        </m:sSubPr>
                        <m:e>
                          <m:r>
                            <a:rPr lang="it-IT" sz="2400" b="0" i="1" smtClean="0">
                              <a:solidFill>
                                <a:schemeClr val="bg1">
                                  <a:lumMod val="95000"/>
                                </a:schemeClr>
                              </a:solidFill>
                              <a:latin typeface="Cambria Math" panose="02040503050406030204" pitchFamily="18" charset="0"/>
                            </a:rPr>
                            <m:t>𝑊</m:t>
                          </m:r>
                        </m:e>
                        <m:sub>
                          <m:r>
                            <a:rPr lang="it-IT" sz="2400" b="0" i="1" smtClean="0">
                              <a:solidFill>
                                <a:schemeClr val="bg1">
                                  <a:lumMod val="95000"/>
                                </a:schemeClr>
                              </a:solidFill>
                              <a:latin typeface="Cambria Math" panose="02040503050406030204" pitchFamily="18" charset="0"/>
                            </a:rPr>
                            <m:t>𝛼</m:t>
                          </m:r>
                        </m:sub>
                      </m:sSub>
                    </m:oMath>
                  </m:oMathPara>
                </a14:m>
                <a:endParaRPr lang="it-IT" sz="2400" dirty="0"/>
              </a:p>
            </p:txBody>
          </p:sp>
        </mc:Choice>
        <mc:Fallback xmlns="">
          <p:sp>
            <p:nvSpPr>
              <p:cNvPr id="25" name="CasellaDiTesto 24">
                <a:extLst>
                  <a:ext uri="{FF2B5EF4-FFF2-40B4-BE49-F238E27FC236}">
                    <a16:creationId xmlns:a16="http://schemas.microsoft.com/office/drawing/2014/main" id="{CD68EE0C-28F7-D031-E3EF-5FBFA073B80B}"/>
                  </a:ext>
                </a:extLst>
              </p:cNvPr>
              <p:cNvSpPr txBox="1">
                <a:spLocks noRot="1" noChangeAspect="1" noMove="1" noResize="1" noEditPoints="1" noAdjustHandles="1" noChangeArrowheads="1" noChangeShapeType="1" noTextEdit="1"/>
              </p:cNvSpPr>
              <p:nvPr/>
            </p:nvSpPr>
            <p:spPr>
              <a:xfrm>
                <a:off x="9485244" y="4580472"/>
                <a:ext cx="383704" cy="461665"/>
              </a:xfrm>
              <a:prstGeom prst="rect">
                <a:avLst/>
              </a:prstGeom>
              <a:blipFill>
                <a:blip r:embed="rId4"/>
                <a:stretch>
                  <a:fillRect l="-4762" r="-3492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E4A674C6-5E02-BB11-9E31-8718CC2D66D2}"/>
                  </a:ext>
                </a:extLst>
              </p:cNvPr>
              <p:cNvSpPr txBox="1"/>
              <p:nvPr/>
            </p:nvSpPr>
            <p:spPr>
              <a:xfrm>
                <a:off x="8295519" y="5584420"/>
                <a:ext cx="38370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solidFill>
                                <a:schemeClr val="bg1"/>
                              </a:solidFill>
                              <a:latin typeface="Cambria Math" panose="02040503050406030204" pitchFamily="18" charset="0"/>
                            </a:rPr>
                          </m:ctrlPr>
                        </m:sSubPr>
                        <m:e>
                          <m:r>
                            <a:rPr lang="it-IT" sz="2400" b="0" i="1" smtClean="0">
                              <a:solidFill>
                                <a:schemeClr val="bg1"/>
                              </a:solidFill>
                              <a:latin typeface="Cambria Math" panose="02040503050406030204" pitchFamily="18" charset="0"/>
                            </a:rPr>
                            <m:t>𝑊</m:t>
                          </m:r>
                        </m:e>
                        <m:sub>
                          <m:r>
                            <a:rPr lang="it-IT" sz="2400" b="0" i="1" smtClean="0">
                              <a:solidFill>
                                <a:schemeClr val="bg1"/>
                              </a:solidFill>
                              <a:latin typeface="Cambria Math" panose="02040503050406030204" pitchFamily="18" charset="0"/>
                            </a:rPr>
                            <m:t>𝜏</m:t>
                          </m:r>
                        </m:sub>
                      </m:sSub>
                    </m:oMath>
                  </m:oMathPara>
                </a14:m>
                <a:endParaRPr lang="it-IT" sz="2400" dirty="0"/>
              </a:p>
            </p:txBody>
          </p:sp>
        </mc:Choice>
        <mc:Fallback xmlns="">
          <p:sp>
            <p:nvSpPr>
              <p:cNvPr id="26" name="CasellaDiTesto 25">
                <a:extLst>
                  <a:ext uri="{FF2B5EF4-FFF2-40B4-BE49-F238E27FC236}">
                    <a16:creationId xmlns:a16="http://schemas.microsoft.com/office/drawing/2014/main" id="{E4A674C6-5E02-BB11-9E31-8718CC2D66D2}"/>
                  </a:ext>
                </a:extLst>
              </p:cNvPr>
              <p:cNvSpPr txBox="1">
                <a:spLocks noRot="1" noChangeAspect="1" noMove="1" noResize="1" noEditPoints="1" noAdjustHandles="1" noChangeArrowheads="1" noChangeShapeType="1" noTextEdit="1"/>
              </p:cNvSpPr>
              <p:nvPr/>
            </p:nvSpPr>
            <p:spPr>
              <a:xfrm>
                <a:off x="8295519" y="5584420"/>
                <a:ext cx="383704" cy="461665"/>
              </a:xfrm>
              <a:prstGeom prst="rect">
                <a:avLst/>
              </a:prstGeom>
              <a:blipFill>
                <a:blip r:embed="rId5"/>
                <a:stretch>
                  <a:fillRect l="-4762" r="-2539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344B1059-BF00-3B21-CD56-06565227F777}"/>
                  </a:ext>
                </a:extLst>
              </p:cNvPr>
              <p:cNvSpPr txBox="1"/>
              <p:nvPr/>
            </p:nvSpPr>
            <p:spPr>
              <a:xfrm>
                <a:off x="11213981" y="4616605"/>
                <a:ext cx="38370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solidFill>
                                <a:schemeClr val="bg1">
                                  <a:lumMod val="95000"/>
                                </a:schemeClr>
                              </a:solidFill>
                              <a:latin typeface="Cambria Math" panose="02040503050406030204" pitchFamily="18" charset="0"/>
                            </a:rPr>
                          </m:ctrlPr>
                        </m:sSubPr>
                        <m:e>
                          <m:r>
                            <a:rPr lang="it-IT" sz="2400" b="0" i="1" smtClean="0">
                              <a:solidFill>
                                <a:schemeClr val="bg1">
                                  <a:lumMod val="95000"/>
                                </a:schemeClr>
                              </a:solidFill>
                              <a:latin typeface="Cambria Math" panose="02040503050406030204" pitchFamily="18" charset="0"/>
                            </a:rPr>
                            <m:t>𝑊</m:t>
                          </m:r>
                        </m:e>
                        <m:sub>
                          <m:r>
                            <a:rPr lang="it-IT" sz="2400" b="0" i="1" smtClean="0">
                              <a:solidFill>
                                <a:schemeClr val="bg1">
                                  <a:lumMod val="95000"/>
                                </a:schemeClr>
                              </a:solidFill>
                              <a:latin typeface="Cambria Math" panose="02040503050406030204" pitchFamily="18" charset="0"/>
                            </a:rPr>
                            <m:t>𝐼</m:t>
                          </m:r>
                        </m:sub>
                      </m:sSub>
                    </m:oMath>
                  </m:oMathPara>
                </a14:m>
                <a:endParaRPr lang="it-IT" sz="2400" dirty="0"/>
              </a:p>
            </p:txBody>
          </p:sp>
        </mc:Choice>
        <mc:Fallback xmlns="">
          <p:sp>
            <p:nvSpPr>
              <p:cNvPr id="27" name="CasellaDiTesto 26">
                <a:extLst>
                  <a:ext uri="{FF2B5EF4-FFF2-40B4-BE49-F238E27FC236}">
                    <a16:creationId xmlns:a16="http://schemas.microsoft.com/office/drawing/2014/main" id="{344B1059-BF00-3B21-CD56-06565227F777}"/>
                  </a:ext>
                </a:extLst>
              </p:cNvPr>
              <p:cNvSpPr txBox="1">
                <a:spLocks noRot="1" noChangeAspect="1" noMove="1" noResize="1" noEditPoints="1" noAdjustHandles="1" noChangeArrowheads="1" noChangeShapeType="1" noTextEdit="1"/>
              </p:cNvSpPr>
              <p:nvPr/>
            </p:nvSpPr>
            <p:spPr>
              <a:xfrm>
                <a:off x="11213981" y="4616605"/>
                <a:ext cx="383704" cy="461665"/>
              </a:xfrm>
              <a:prstGeom prst="rect">
                <a:avLst/>
              </a:prstGeom>
              <a:blipFill>
                <a:blip r:embed="rId6"/>
                <a:stretch>
                  <a:fillRect l="-4762" r="-28571" b="-263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5CCE59B6-9EE7-B50B-C23F-13FFABF57165}"/>
                  </a:ext>
                </a:extLst>
              </p:cNvPr>
              <p:cNvSpPr txBox="1"/>
              <p:nvPr/>
            </p:nvSpPr>
            <p:spPr>
              <a:xfrm>
                <a:off x="11064101" y="5723376"/>
                <a:ext cx="383704" cy="4945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solidFill>
                                <a:schemeClr val="bg1">
                                  <a:lumMod val="95000"/>
                                </a:schemeClr>
                              </a:solidFill>
                              <a:latin typeface="Cambria Math" panose="02040503050406030204" pitchFamily="18" charset="0"/>
                            </a:rPr>
                          </m:ctrlPr>
                        </m:sSubPr>
                        <m:e>
                          <m:r>
                            <a:rPr lang="it-IT" sz="2400" b="0" i="1" smtClean="0">
                              <a:solidFill>
                                <a:schemeClr val="bg1">
                                  <a:lumMod val="95000"/>
                                </a:schemeClr>
                              </a:solidFill>
                              <a:latin typeface="Cambria Math" panose="02040503050406030204" pitchFamily="18" charset="0"/>
                            </a:rPr>
                            <m:t>𝑊</m:t>
                          </m:r>
                        </m:e>
                        <m:sub>
                          <m:r>
                            <a:rPr lang="it-IT" sz="2400" b="0" i="1" smtClean="0">
                              <a:solidFill>
                                <a:schemeClr val="bg1">
                                  <a:lumMod val="95000"/>
                                </a:schemeClr>
                              </a:solidFill>
                              <a:latin typeface="Cambria Math" panose="02040503050406030204" pitchFamily="18" charset="0"/>
                            </a:rPr>
                            <m:t>𝜌</m:t>
                          </m:r>
                        </m:sub>
                      </m:sSub>
                    </m:oMath>
                  </m:oMathPara>
                </a14:m>
                <a:endParaRPr lang="it-IT" sz="2400" dirty="0"/>
              </a:p>
            </p:txBody>
          </p:sp>
        </mc:Choice>
        <mc:Fallback xmlns="">
          <p:sp>
            <p:nvSpPr>
              <p:cNvPr id="28" name="CasellaDiTesto 27">
                <a:extLst>
                  <a:ext uri="{FF2B5EF4-FFF2-40B4-BE49-F238E27FC236}">
                    <a16:creationId xmlns:a16="http://schemas.microsoft.com/office/drawing/2014/main" id="{5CCE59B6-9EE7-B50B-C23F-13FFABF57165}"/>
                  </a:ext>
                </a:extLst>
              </p:cNvPr>
              <p:cNvSpPr txBox="1">
                <a:spLocks noRot="1" noChangeAspect="1" noMove="1" noResize="1" noEditPoints="1" noAdjustHandles="1" noChangeArrowheads="1" noChangeShapeType="1" noTextEdit="1"/>
              </p:cNvSpPr>
              <p:nvPr/>
            </p:nvSpPr>
            <p:spPr>
              <a:xfrm>
                <a:off x="11064101" y="5723376"/>
                <a:ext cx="383704" cy="494559"/>
              </a:xfrm>
              <a:prstGeom prst="rect">
                <a:avLst/>
              </a:prstGeom>
              <a:blipFill>
                <a:blip r:embed="rId7"/>
                <a:stretch>
                  <a:fillRect l="-4762" r="-36508" b="-7407"/>
                </a:stretch>
              </a:blipFill>
            </p:spPr>
            <p:txBody>
              <a:bodyPr/>
              <a:lstStyle/>
              <a:p>
                <a:r>
                  <a:rPr lang="en-GB">
                    <a:noFill/>
                  </a:rPr>
                  <a:t> </a:t>
                </a:r>
              </a:p>
            </p:txBody>
          </p:sp>
        </mc:Fallback>
      </mc:AlternateContent>
      <p:pic>
        <p:nvPicPr>
          <p:cNvPr id="6" name="Immagine 5">
            <a:extLst>
              <a:ext uri="{FF2B5EF4-FFF2-40B4-BE49-F238E27FC236}">
                <a16:creationId xmlns:a16="http://schemas.microsoft.com/office/drawing/2014/main" id="{C81BCB80-E633-91C8-EF92-8DE03A8B2F8B}"/>
              </a:ext>
            </a:extLst>
          </p:cNvPr>
          <p:cNvPicPr>
            <a:picLocks noChangeAspect="1"/>
          </p:cNvPicPr>
          <p:nvPr/>
        </p:nvPicPr>
        <p:blipFill rotWithShape="1">
          <a:blip r:embed="rId8"/>
          <a:srcRect t="32150" b="38538"/>
          <a:stretch/>
        </p:blipFill>
        <p:spPr>
          <a:xfrm>
            <a:off x="964149" y="4788352"/>
            <a:ext cx="6569736" cy="1674920"/>
          </a:xfrm>
          <a:prstGeom prst="rect">
            <a:avLst/>
          </a:prstGeom>
        </p:spPr>
      </p:pic>
      <p:sp>
        <p:nvSpPr>
          <p:cNvPr id="9" name="Title 1">
            <a:extLst>
              <a:ext uri="{FF2B5EF4-FFF2-40B4-BE49-F238E27FC236}">
                <a16:creationId xmlns:a16="http://schemas.microsoft.com/office/drawing/2014/main" id="{3D3F5240-AA84-BCBE-E92F-73FA186EFCD3}"/>
              </a:ext>
            </a:extLst>
          </p:cNvPr>
          <p:cNvSpPr txBox="1">
            <a:spLocks/>
          </p:cNvSpPr>
          <p:nvPr/>
        </p:nvSpPr>
        <p:spPr>
          <a:xfrm>
            <a:off x="838200" y="365760"/>
            <a:ext cx="10515600" cy="1325563"/>
          </a:xfrm>
          <a:prstGeom prst="rect">
            <a:avLst/>
          </a:prstGeom>
        </p:spPr>
        <p:txBody>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r>
              <a:rPr lang="en-US" dirty="0"/>
              <a:t>Transmission</a:t>
            </a:r>
          </a:p>
        </p:txBody>
      </p:sp>
    </p:spTree>
    <p:extLst>
      <p:ext uri="{BB962C8B-B14F-4D97-AF65-F5344CB8AC3E}">
        <p14:creationId xmlns:p14="http://schemas.microsoft.com/office/powerpoint/2010/main" val="3518868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testo 2">
            <a:extLst>
              <a:ext uri="{FF2B5EF4-FFF2-40B4-BE49-F238E27FC236}">
                <a16:creationId xmlns:a16="http://schemas.microsoft.com/office/drawing/2014/main" id="{0BF6D6A9-34DA-7508-7CFB-EEA700C6FDAA}"/>
              </a:ext>
            </a:extLst>
          </p:cNvPr>
          <p:cNvSpPr>
            <a:spLocks noGrp="1"/>
          </p:cNvSpPr>
          <p:nvPr>
            <p:ph type="body" sz="quarter" idx="11"/>
          </p:nvPr>
        </p:nvSpPr>
        <p:spPr>
          <a:xfrm>
            <a:off x="791732" y="1389898"/>
            <a:ext cx="7383925" cy="5653554"/>
          </a:xfrm>
        </p:spPr>
        <p:txBody>
          <a:bodyPr vert="horz" lIns="91440" tIns="45720" rIns="91440" bIns="45720" rtlCol="0" anchor="t">
            <a:normAutofit/>
          </a:bodyPr>
          <a:lstStyle/>
          <a:p>
            <a:r>
              <a:rPr lang="en-US" sz="2000" dirty="0"/>
              <a:t>Absorption is the capacity of a body to capture the photons of the incident radiation and convert their energy in internal energy or heat.</a:t>
            </a:r>
          </a:p>
          <a:p>
            <a:r>
              <a:rPr lang="en-US" sz="2000" dirty="0"/>
              <a:t>Absorption occurs only if the energy of the photon corresponds to the energy required to the molecule to reach a state of excitation. If absorption is not possible, reflection or transmission will occur.</a:t>
            </a:r>
          </a:p>
        </p:txBody>
      </p:sp>
      <p:sp>
        <p:nvSpPr>
          <p:cNvPr id="8" name="Rectangle 6">
            <a:extLst>
              <a:ext uri="{FF2B5EF4-FFF2-40B4-BE49-F238E27FC236}">
                <a16:creationId xmlns:a16="http://schemas.microsoft.com/office/drawing/2014/main" id="{F86525AB-7CFD-E808-C6EA-182E941252F7}"/>
              </a:ext>
            </a:extLst>
          </p:cNvPr>
          <p:cNvSpPr/>
          <p:nvPr/>
        </p:nvSpPr>
        <p:spPr>
          <a:xfrm>
            <a:off x="9232311" y="1338541"/>
            <a:ext cx="605117" cy="21627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7">
            <a:extLst>
              <a:ext uri="{FF2B5EF4-FFF2-40B4-BE49-F238E27FC236}">
                <a16:creationId xmlns:a16="http://schemas.microsoft.com/office/drawing/2014/main" id="{B05F8F17-85A0-0C93-F8CB-471EFE1E26E5}"/>
              </a:ext>
            </a:extLst>
          </p:cNvPr>
          <p:cNvSpPr/>
          <p:nvPr/>
        </p:nvSpPr>
        <p:spPr>
          <a:xfrm>
            <a:off x="11417458" y="887505"/>
            <a:ext cx="324970" cy="324970"/>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8">
            <a:extLst>
              <a:ext uri="{FF2B5EF4-FFF2-40B4-BE49-F238E27FC236}">
                <a16:creationId xmlns:a16="http://schemas.microsoft.com/office/drawing/2014/main" id="{B9A3E63C-A4AE-6F99-9C0E-7952BC2B9B5D}"/>
              </a:ext>
            </a:extLst>
          </p:cNvPr>
          <p:cNvSpPr/>
          <p:nvPr/>
        </p:nvSpPr>
        <p:spPr>
          <a:xfrm rot="-1980000">
            <a:off x="9785545" y="1505910"/>
            <a:ext cx="1703293" cy="179294"/>
          </a:xfrm>
          <a:prstGeom prst="leftArrow">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 9">
            <a:extLst>
              <a:ext uri="{FF2B5EF4-FFF2-40B4-BE49-F238E27FC236}">
                <a16:creationId xmlns:a16="http://schemas.microsoft.com/office/drawing/2014/main" id="{DD9626A6-C4C4-3FFE-CF5D-3FBC1D5AD69F}"/>
              </a:ext>
            </a:extLst>
          </p:cNvPr>
          <p:cNvSpPr/>
          <p:nvPr/>
        </p:nvSpPr>
        <p:spPr>
          <a:xfrm rot="13140000">
            <a:off x="9802161" y="2728567"/>
            <a:ext cx="1703293" cy="89647"/>
          </a:xfrm>
          <a:prstGeom prst="leftArrow">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 10">
            <a:extLst>
              <a:ext uri="{FF2B5EF4-FFF2-40B4-BE49-F238E27FC236}">
                <a16:creationId xmlns:a16="http://schemas.microsoft.com/office/drawing/2014/main" id="{DFE68282-69CE-AEA8-F4C0-9A8D0B94C5A0}"/>
              </a:ext>
            </a:extLst>
          </p:cNvPr>
          <p:cNvSpPr/>
          <p:nvPr/>
        </p:nvSpPr>
        <p:spPr>
          <a:xfrm rot="-2040000">
            <a:off x="8154896" y="2594096"/>
            <a:ext cx="1703293" cy="89647"/>
          </a:xfrm>
          <a:prstGeom prst="leftArrow">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CD68EE0C-28F7-D031-E3EF-5FBFA073B80B}"/>
                  </a:ext>
                </a:extLst>
              </p:cNvPr>
              <p:cNvSpPr txBox="1"/>
              <p:nvPr/>
            </p:nvSpPr>
            <p:spPr>
              <a:xfrm>
                <a:off x="9291176" y="1397567"/>
                <a:ext cx="38370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solidFill>
                                <a:schemeClr val="tx1"/>
                              </a:solidFill>
                              <a:latin typeface="Cambria Math" panose="02040503050406030204" pitchFamily="18" charset="0"/>
                            </a:rPr>
                          </m:ctrlPr>
                        </m:sSubPr>
                        <m:e>
                          <m:r>
                            <a:rPr lang="it-IT" sz="2400" b="0" i="1" smtClean="0">
                              <a:solidFill>
                                <a:schemeClr val="tx1"/>
                              </a:solidFill>
                              <a:latin typeface="Cambria Math" panose="02040503050406030204" pitchFamily="18" charset="0"/>
                            </a:rPr>
                            <m:t>𝑊</m:t>
                          </m:r>
                        </m:e>
                        <m:sub>
                          <m:r>
                            <a:rPr lang="it-IT" sz="2400" b="0" i="1" smtClean="0">
                              <a:solidFill>
                                <a:schemeClr val="tx1"/>
                              </a:solidFill>
                              <a:latin typeface="Cambria Math" panose="02040503050406030204" pitchFamily="18" charset="0"/>
                            </a:rPr>
                            <m:t>𝛼</m:t>
                          </m:r>
                        </m:sub>
                      </m:sSub>
                    </m:oMath>
                  </m:oMathPara>
                </a14:m>
                <a:endParaRPr lang="it-IT" sz="2400" dirty="0"/>
              </a:p>
            </p:txBody>
          </p:sp>
        </mc:Choice>
        <mc:Fallback xmlns="">
          <p:sp>
            <p:nvSpPr>
              <p:cNvPr id="25" name="CasellaDiTesto 24">
                <a:extLst>
                  <a:ext uri="{FF2B5EF4-FFF2-40B4-BE49-F238E27FC236}">
                    <a16:creationId xmlns:a16="http://schemas.microsoft.com/office/drawing/2014/main" id="{CD68EE0C-28F7-D031-E3EF-5FBFA073B80B}"/>
                  </a:ext>
                </a:extLst>
              </p:cNvPr>
              <p:cNvSpPr txBox="1">
                <a:spLocks noRot="1" noChangeAspect="1" noMove="1" noResize="1" noEditPoints="1" noAdjustHandles="1" noChangeArrowheads="1" noChangeShapeType="1" noTextEdit="1"/>
              </p:cNvSpPr>
              <p:nvPr/>
            </p:nvSpPr>
            <p:spPr>
              <a:xfrm>
                <a:off x="9291176" y="1397567"/>
                <a:ext cx="383704" cy="461665"/>
              </a:xfrm>
              <a:prstGeom prst="rect">
                <a:avLst/>
              </a:prstGeom>
              <a:blipFill>
                <a:blip r:embed="rId3"/>
                <a:stretch>
                  <a:fillRect l="-3175" r="-365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E4A674C6-5E02-BB11-9E31-8718CC2D66D2}"/>
                  </a:ext>
                </a:extLst>
              </p:cNvPr>
              <p:cNvSpPr txBox="1"/>
              <p:nvPr/>
            </p:nvSpPr>
            <p:spPr>
              <a:xfrm>
                <a:off x="8192923" y="2365467"/>
                <a:ext cx="38370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solidFill>
                                <a:schemeClr val="bg1">
                                  <a:lumMod val="95000"/>
                                </a:schemeClr>
                              </a:solidFill>
                              <a:latin typeface="Cambria Math" panose="02040503050406030204" pitchFamily="18" charset="0"/>
                            </a:rPr>
                          </m:ctrlPr>
                        </m:sSubPr>
                        <m:e>
                          <m:r>
                            <a:rPr lang="it-IT" sz="2400" b="0" i="1" smtClean="0">
                              <a:solidFill>
                                <a:schemeClr val="bg1">
                                  <a:lumMod val="95000"/>
                                </a:schemeClr>
                              </a:solidFill>
                              <a:latin typeface="Cambria Math" panose="02040503050406030204" pitchFamily="18" charset="0"/>
                            </a:rPr>
                            <m:t>𝑊</m:t>
                          </m:r>
                        </m:e>
                        <m:sub>
                          <m:r>
                            <a:rPr lang="it-IT" sz="2400" b="0" i="1" smtClean="0">
                              <a:solidFill>
                                <a:schemeClr val="bg1">
                                  <a:lumMod val="95000"/>
                                </a:schemeClr>
                              </a:solidFill>
                              <a:latin typeface="Cambria Math" panose="02040503050406030204" pitchFamily="18" charset="0"/>
                            </a:rPr>
                            <m:t>𝜏</m:t>
                          </m:r>
                        </m:sub>
                      </m:sSub>
                    </m:oMath>
                  </m:oMathPara>
                </a14:m>
                <a:endParaRPr lang="it-IT" sz="2400" dirty="0"/>
              </a:p>
            </p:txBody>
          </p:sp>
        </mc:Choice>
        <mc:Fallback xmlns="">
          <p:sp>
            <p:nvSpPr>
              <p:cNvPr id="26" name="CasellaDiTesto 25">
                <a:extLst>
                  <a:ext uri="{FF2B5EF4-FFF2-40B4-BE49-F238E27FC236}">
                    <a16:creationId xmlns:a16="http://schemas.microsoft.com/office/drawing/2014/main" id="{E4A674C6-5E02-BB11-9E31-8718CC2D66D2}"/>
                  </a:ext>
                </a:extLst>
              </p:cNvPr>
              <p:cNvSpPr txBox="1">
                <a:spLocks noRot="1" noChangeAspect="1" noMove="1" noResize="1" noEditPoints="1" noAdjustHandles="1" noChangeArrowheads="1" noChangeShapeType="1" noTextEdit="1"/>
              </p:cNvSpPr>
              <p:nvPr/>
            </p:nvSpPr>
            <p:spPr>
              <a:xfrm>
                <a:off x="8192923" y="2365467"/>
                <a:ext cx="383704" cy="461665"/>
              </a:xfrm>
              <a:prstGeom prst="rect">
                <a:avLst/>
              </a:prstGeom>
              <a:blipFill>
                <a:blip r:embed="rId4"/>
                <a:stretch>
                  <a:fillRect l="-4762" r="-2539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344B1059-BF00-3B21-CD56-06565227F777}"/>
                  </a:ext>
                </a:extLst>
              </p:cNvPr>
              <p:cNvSpPr txBox="1"/>
              <p:nvPr/>
            </p:nvSpPr>
            <p:spPr>
              <a:xfrm>
                <a:off x="11005435" y="1440271"/>
                <a:ext cx="38370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solidFill>
                                <a:schemeClr val="bg1">
                                  <a:lumMod val="95000"/>
                                </a:schemeClr>
                              </a:solidFill>
                              <a:latin typeface="Cambria Math" panose="02040503050406030204" pitchFamily="18" charset="0"/>
                            </a:rPr>
                          </m:ctrlPr>
                        </m:sSubPr>
                        <m:e>
                          <m:r>
                            <a:rPr lang="it-IT" sz="2400" b="0" i="1" smtClean="0">
                              <a:solidFill>
                                <a:schemeClr val="bg1">
                                  <a:lumMod val="95000"/>
                                </a:schemeClr>
                              </a:solidFill>
                              <a:latin typeface="Cambria Math" panose="02040503050406030204" pitchFamily="18" charset="0"/>
                            </a:rPr>
                            <m:t>𝑊</m:t>
                          </m:r>
                        </m:e>
                        <m:sub>
                          <m:r>
                            <a:rPr lang="it-IT" sz="2400" b="0" i="1" smtClean="0">
                              <a:solidFill>
                                <a:schemeClr val="bg1">
                                  <a:lumMod val="95000"/>
                                </a:schemeClr>
                              </a:solidFill>
                              <a:latin typeface="Cambria Math" panose="02040503050406030204" pitchFamily="18" charset="0"/>
                            </a:rPr>
                            <m:t>𝐼</m:t>
                          </m:r>
                        </m:sub>
                      </m:sSub>
                    </m:oMath>
                  </m:oMathPara>
                </a14:m>
                <a:endParaRPr lang="it-IT" sz="2400" dirty="0"/>
              </a:p>
            </p:txBody>
          </p:sp>
        </mc:Choice>
        <mc:Fallback xmlns="">
          <p:sp>
            <p:nvSpPr>
              <p:cNvPr id="27" name="CasellaDiTesto 26">
                <a:extLst>
                  <a:ext uri="{FF2B5EF4-FFF2-40B4-BE49-F238E27FC236}">
                    <a16:creationId xmlns:a16="http://schemas.microsoft.com/office/drawing/2014/main" id="{344B1059-BF00-3B21-CD56-06565227F777}"/>
                  </a:ext>
                </a:extLst>
              </p:cNvPr>
              <p:cNvSpPr txBox="1">
                <a:spLocks noRot="1" noChangeAspect="1" noMove="1" noResize="1" noEditPoints="1" noAdjustHandles="1" noChangeArrowheads="1" noChangeShapeType="1" noTextEdit="1"/>
              </p:cNvSpPr>
              <p:nvPr/>
            </p:nvSpPr>
            <p:spPr>
              <a:xfrm>
                <a:off x="11005435" y="1440271"/>
                <a:ext cx="383704" cy="461665"/>
              </a:xfrm>
              <a:prstGeom prst="rect">
                <a:avLst/>
              </a:prstGeom>
              <a:blipFill>
                <a:blip r:embed="rId5"/>
                <a:stretch>
                  <a:fillRect l="-3175" r="-28571" b="-263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5CCE59B6-9EE7-B50B-C23F-13FFABF57165}"/>
                  </a:ext>
                </a:extLst>
              </p:cNvPr>
              <p:cNvSpPr txBox="1"/>
              <p:nvPr/>
            </p:nvSpPr>
            <p:spPr>
              <a:xfrm>
                <a:off x="10911339" y="2549188"/>
                <a:ext cx="383704" cy="4945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solidFill>
                                <a:schemeClr val="bg1">
                                  <a:lumMod val="95000"/>
                                </a:schemeClr>
                              </a:solidFill>
                              <a:latin typeface="Cambria Math" panose="02040503050406030204" pitchFamily="18" charset="0"/>
                            </a:rPr>
                          </m:ctrlPr>
                        </m:sSubPr>
                        <m:e>
                          <m:r>
                            <a:rPr lang="it-IT" sz="2400" b="0" i="1" smtClean="0">
                              <a:solidFill>
                                <a:schemeClr val="bg1">
                                  <a:lumMod val="95000"/>
                                </a:schemeClr>
                              </a:solidFill>
                              <a:latin typeface="Cambria Math" panose="02040503050406030204" pitchFamily="18" charset="0"/>
                            </a:rPr>
                            <m:t>𝑊</m:t>
                          </m:r>
                        </m:e>
                        <m:sub>
                          <m:r>
                            <a:rPr lang="it-IT" sz="2400" b="0" i="1" smtClean="0">
                              <a:solidFill>
                                <a:schemeClr val="bg1">
                                  <a:lumMod val="95000"/>
                                </a:schemeClr>
                              </a:solidFill>
                              <a:latin typeface="Cambria Math" panose="02040503050406030204" pitchFamily="18" charset="0"/>
                            </a:rPr>
                            <m:t>𝜌</m:t>
                          </m:r>
                        </m:sub>
                      </m:sSub>
                    </m:oMath>
                  </m:oMathPara>
                </a14:m>
                <a:endParaRPr lang="it-IT" sz="2400" dirty="0"/>
              </a:p>
            </p:txBody>
          </p:sp>
        </mc:Choice>
        <mc:Fallback xmlns="">
          <p:sp>
            <p:nvSpPr>
              <p:cNvPr id="28" name="CasellaDiTesto 27">
                <a:extLst>
                  <a:ext uri="{FF2B5EF4-FFF2-40B4-BE49-F238E27FC236}">
                    <a16:creationId xmlns:a16="http://schemas.microsoft.com/office/drawing/2014/main" id="{5CCE59B6-9EE7-B50B-C23F-13FFABF57165}"/>
                  </a:ext>
                </a:extLst>
              </p:cNvPr>
              <p:cNvSpPr txBox="1">
                <a:spLocks noRot="1" noChangeAspect="1" noMove="1" noResize="1" noEditPoints="1" noAdjustHandles="1" noChangeArrowheads="1" noChangeShapeType="1" noTextEdit="1"/>
              </p:cNvSpPr>
              <p:nvPr/>
            </p:nvSpPr>
            <p:spPr>
              <a:xfrm>
                <a:off x="10911339" y="2549188"/>
                <a:ext cx="383704" cy="494559"/>
              </a:xfrm>
              <a:prstGeom prst="rect">
                <a:avLst/>
              </a:prstGeom>
              <a:blipFill>
                <a:blip r:embed="rId6"/>
                <a:stretch>
                  <a:fillRect l="-4762" r="-36508" b="-7407"/>
                </a:stretch>
              </a:blipFill>
            </p:spPr>
            <p:txBody>
              <a:bodyPr/>
              <a:lstStyle/>
              <a:p>
                <a:r>
                  <a:rPr lang="en-GB">
                    <a:noFill/>
                  </a:rPr>
                  <a:t> </a:t>
                </a:r>
              </a:p>
            </p:txBody>
          </p:sp>
        </mc:Fallback>
      </mc:AlternateContent>
      <p:sp>
        <p:nvSpPr>
          <p:cNvPr id="6" name="Title 1">
            <a:extLst>
              <a:ext uri="{FF2B5EF4-FFF2-40B4-BE49-F238E27FC236}">
                <a16:creationId xmlns:a16="http://schemas.microsoft.com/office/drawing/2014/main" id="{A2268CD2-1A35-76F8-F0DF-2DAACEF6A25E}"/>
              </a:ext>
            </a:extLst>
          </p:cNvPr>
          <p:cNvSpPr txBox="1">
            <a:spLocks/>
          </p:cNvSpPr>
          <p:nvPr/>
        </p:nvSpPr>
        <p:spPr>
          <a:xfrm>
            <a:off x="838200" y="365760"/>
            <a:ext cx="10515600" cy="1325563"/>
          </a:xfrm>
          <a:prstGeom prst="rect">
            <a:avLst/>
          </a:prstGeom>
        </p:spPr>
        <p:txBody>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r>
              <a:rPr lang="en-US" dirty="0"/>
              <a:t>Absorption</a:t>
            </a:r>
          </a:p>
        </p:txBody>
      </p:sp>
      <mc:AlternateContent xmlns:mc="http://schemas.openxmlformats.org/markup-compatibility/2006" xmlns:a14="http://schemas.microsoft.com/office/drawing/2010/main">
        <mc:Choice Requires="a14">
          <p:sp>
            <p:nvSpPr>
              <p:cNvPr id="9" name="Segnaposto testo 2">
                <a:extLst>
                  <a:ext uri="{FF2B5EF4-FFF2-40B4-BE49-F238E27FC236}">
                    <a16:creationId xmlns:a16="http://schemas.microsoft.com/office/drawing/2014/main" id="{2DD6DC44-EE2E-22EE-98BE-3FA3932E2CA9}"/>
                  </a:ext>
                </a:extLst>
              </p:cNvPr>
              <p:cNvSpPr txBox="1">
                <a:spLocks/>
              </p:cNvSpPr>
              <p:nvPr/>
            </p:nvSpPr>
            <p:spPr>
              <a:xfrm>
                <a:off x="791732" y="4189135"/>
                <a:ext cx="11127831" cy="5653554"/>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Clr>
                    <a:schemeClr val="accent1"/>
                  </a:buClr>
                  <a:buFont typeface="Arial" panose="020B0604020202020204" pitchFamily="34" charset="0"/>
                  <a:buNone/>
                  <a:defRPr sz="1800" kern="1200" baseline="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The capacity of the body to absorb radiation is quantified by the </a:t>
                </a:r>
                <a:r>
                  <a:rPr lang="en-US" sz="2000" b="1" dirty="0"/>
                  <a:t>absorption coefficient (or absorbance) </a:t>
                </a:r>
                <a14:m>
                  <m:oMath xmlns:m="http://schemas.openxmlformats.org/officeDocument/2006/math">
                    <m:sSub>
                      <m:sSubPr>
                        <m:ctrlPr>
                          <a:rPr lang="it-IT" sz="2000" b="1" i="1" smtClean="0">
                            <a:latin typeface="Cambria Math" panose="02040503050406030204" pitchFamily="18" charset="0"/>
                          </a:rPr>
                        </m:ctrlPr>
                      </m:sSubPr>
                      <m:e>
                        <m:r>
                          <a:rPr lang="it-IT" sz="2000" b="1" i="1" smtClean="0">
                            <a:latin typeface="Cambria Math" panose="02040503050406030204" pitchFamily="18" charset="0"/>
                          </a:rPr>
                          <m:t>𝜶</m:t>
                        </m:r>
                      </m:e>
                      <m:sub>
                        <m:r>
                          <a:rPr lang="it-IT" sz="2000" b="1" i="1" smtClean="0">
                            <a:latin typeface="Cambria Math" panose="02040503050406030204" pitchFamily="18" charset="0"/>
                          </a:rPr>
                          <m:t>𝝀</m:t>
                        </m:r>
                      </m:sub>
                    </m:sSub>
                    <m:r>
                      <a:rPr lang="it-IT" sz="2000" b="1" i="1" smtClean="0">
                        <a:latin typeface="Cambria Math" panose="02040503050406030204" pitchFamily="18" charset="0"/>
                        <a:ea typeface="Cambria Math" panose="02040503050406030204" pitchFamily="18" charset="0"/>
                      </a:rPr>
                      <m:t>∈</m:t>
                    </m:r>
                    <m:d>
                      <m:dPr>
                        <m:begChr m:val="["/>
                        <m:endChr m:val="]"/>
                        <m:ctrlPr>
                          <a:rPr lang="it-IT" sz="2000" b="1" i="1" smtClean="0">
                            <a:latin typeface="Cambria Math" panose="02040503050406030204" pitchFamily="18" charset="0"/>
                            <a:ea typeface="Cambria Math" panose="02040503050406030204" pitchFamily="18" charset="0"/>
                          </a:rPr>
                        </m:ctrlPr>
                      </m:dPr>
                      <m:e>
                        <m:r>
                          <a:rPr lang="it-IT" sz="2000" b="1" i="1" smtClean="0">
                            <a:latin typeface="Cambria Math" panose="02040503050406030204" pitchFamily="18" charset="0"/>
                            <a:ea typeface="Cambria Math" panose="02040503050406030204" pitchFamily="18" charset="0"/>
                          </a:rPr>
                          <m:t>𝟎</m:t>
                        </m:r>
                        <m:r>
                          <a:rPr lang="it-IT" sz="2000" b="1" i="1" smtClean="0">
                            <a:latin typeface="Cambria Math" panose="02040503050406030204" pitchFamily="18" charset="0"/>
                            <a:ea typeface="Cambria Math" panose="02040503050406030204" pitchFamily="18" charset="0"/>
                          </a:rPr>
                          <m:t>,</m:t>
                        </m:r>
                        <m:r>
                          <a:rPr lang="it-IT" sz="2000" b="1" i="1" smtClean="0">
                            <a:latin typeface="Cambria Math" panose="02040503050406030204" pitchFamily="18" charset="0"/>
                            <a:ea typeface="Cambria Math" panose="02040503050406030204" pitchFamily="18" charset="0"/>
                          </a:rPr>
                          <m:t>𝟏</m:t>
                        </m:r>
                      </m:e>
                    </m:d>
                  </m:oMath>
                </a14:m>
                <a:r>
                  <a:rPr lang="en-US" sz="2000" dirty="0"/>
                  <a:t>:</a:t>
                </a:r>
              </a:p>
              <a:p>
                <a:pPr marL="342900" indent="-342900">
                  <a:buFont typeface="Arial" panose="020B0604020202020204" pitchFamily="34" charset="0"/>
                  <a:buChar char="•"/>
                </a:pPr>
                <a:r>
                  <a:rPr lang="en-US" sz="2000" dirty="0"/>
                  <a:t>A blackbody has </a:t>
                </a:r>
                <a14:m>
                  <m:oMath xmlns:m="http://schemas.openxmlformats.org/officeDocument/2006/math">
                    <m:sSub>
                      <m:sSubPr>
                        <m:ctrlPr>
                          <a:rPr lang="it-IT" sz="2000" i="1" smtClean="0">
                            <a:latin typeface="Cambria Math" panose="02040503050406030204" pitchFamily="18" charset="0"/>
                          </a:rPr>
                        </m:ctrlPr>
                      </m:sSubPr>
                      <m:e>
                        <m:r>
                          <a:rPr lang="it-IT" sz="2000" i="1" smtClean="0">
                            <a:latin typeface="Cambria Math" panose="02040503050406030204" pitchFamily="18" charset="0"/>
                          </a:rPr>
                          <m:t>𝛼</m:t>
                        </m:r>
                      </m:e>
                      <m:sub>
                        <m:r>
                          <a:rPr lang="it-IT" sz="2000" i="1" smtClean="0">
                            <a:latin typeface="Cambria Math" panose="02040503050406030204" pitchFamily="18" charset="0"/>
                          </a:rPr>
                          <m:t>𝜆</m:t>
                        </m:r>
                      </m:sub>
                    </m:sSub>
                    <m:r>
                      <a:rPr lang="it-IT" sz="2000" i="1" smtClean="0">
                        <a:latin typeface="Cambria Math" panose="02040503050406030204" pitchFamily="18" charset="0"/>
                      </a:rPr>
                      <m:t>=1</m:t>
                    </m:r>
                  </m:oMath>
                </a14:m>
                <a:endParaRPr lang="it-IT" sz="2000" dirty="0"/>
              </a:p>
              <a:p>
                <a:pPr marL="342900" indent="-342900">
                  <a:buFont typeface="Arial" panose="020B0604020202020204" pitchFamily="34" charset="0"/>
                  <a:buChar char="•"/>
                </a:pPr>
                <a:r>
                  <a:rPr lang="en-US" sz="2000" dirty="0"/>
                  <a:t>A perfect window has </a:t>
                </a:r>
                <a14:m>
                  <m:oMath xmlns:m="http://schemas.openxmlformats.org/officeDocument/2006/math">
                    <m:sSub>
                      <m:sSubPr>
                        <m:ctrlPr>
                          <a:rPr lang="it-IT" sz="2000" i="1" smtClean="0">
                            <a:latin typeface="Cambria Math" panose="02040503050406030204" pitchFamily="18" charset="0"/>
                          </a:rPr>
                        </m:ctrlPr>
                      </m:sSubPr>
                      <m:e>
                        <m:r>
                          <a:rPr lang="it-IT" sz="2000" i="1" smtClean="0">
                            <a:latin typeface="Cambria Math" panose="02040503050406030204" pitchFamily="18" charset="0"/>
                          </a:rPr>
                          <m:t>𝛼</m:t>
                        </m:r>
                      </m:e>
                      <m:sub>
                        <m:r>
                          <a:rPr lang="it-IT" sz="2000" i="1" smtClean="0">
                            <a:latin typeface="Cambria Math" panose="02040503050406030204" pitchFamily="18" charset="0"/>
                          </a:rPr>
                          <m:t>𝜆</m:t>
                        </m:r>
                      </m:sub>
                    </m:sSub>
                    <m:r>
                      <a:rPr lang="it-IT" sz="2000" i="1" smtClean="0">
                        <a:latin typeface="Cambria Math" panose="02040503050406030204" pitchFamily="18" charset="0"/>
                      </a:rPr>
                      <m:t>=</m:t>
                    </m:r>
                  </m:oMath>
                </a14:m>
                <a:r>
                  <a:rPr lang="en-US" sz="2000" dirty="0"/>
                  <a:t> 0</a:t>
                </a:r>
                <a:endParaRPr lang="en-US" sz="2000" b="1" dirty="0"/>
              </a:p>
              <a:p>
                <a:r>
                  <a:rPr lang="en-US" sz="2000" dirty="0"/>
                  <a:t>The transmitted fraction of incident radiation is </a:t>
                </a:r>
                <a14:m>
                  <m:oMath xmlns:m="http://schemas.openxmlformats.org/officeDocument/2006/math">
                    <m:sSub>
                      <m:sSubPr>
                        <m:ctrlPr>
                          <a:rPr lang="it-IT" sz="2000" i="1" smtClean="0">
                            <a:latin typeface="Cambria Math" panose="02040503050406030204" pitchFamily="18" charset="0"/>
                          </a:rPr>
                        </m:ctrlPr>
                      </m:sSubPr>
                      <m:e>
                        <m:r>
                          <a:rPr lang="it-IT" sz="2000" b="0" i="1" smtClean="0">
                            <a:latin typeface="Cambria Math" panose="02040503050406030204" pitchFamily="18" charset="0"/>
                          </a:rPr>
                          <m:t>𝑊</m:t>
                        </m:r>
                      </m:e>
                      <m:sub>
                        <m:r>
                          <a:rPr lang="it-IT" sz="2000" i="1" smtClean="0">
                            <a:latin typeface="Cambria Math" panose="02040503050406030204" pitchFamily="18" charset="0"/>
                          </a:rPr>
                          <m:t>𝛼</m:t>
                        </m:r>
                        <m:r>
                          <a:rPr lang="it-IT" sz="2000" i="1" smtClean="0">
                            <a:latin typeface="Cambria Math" panose="02040503050406030204" pitchFamily="18" charset="0"/>
                          </a:rPr>
                          <m:t>,</m:t>
                        </m:r>
                        <m:r>
                          <a:rPr lang="it-IT" sz="2000" i="1" smtClean="0">
                            <a:latin typeface="Cambria Math" panose="02040503050406030204" pitchFamily="18" charset="0"/>
                          </a:rPr>
                          <m:t>𝜆</m:t>
                        </m:r>
                      </m:sub>
                    </m:sSub>
                    <m:r>
                      <a:rPr lang="it-IT" sz="2000" i="1" smtClean="0">
                        <a:latin typeface="Cambria Math" panose="02040503050406030204" pitchFamily="18" charset="0"/>
                      </a:rPr>
                      <m:t>=</m:t>
                    </m:r>
                    <m:sSub>
                      <m:sSubPr>
                        <m:ctrlPr>
                          <a:rPr lang="it-IT" sz="2000" i="1" smtClean="0">
                            <a:latin typeface="Cambria Math" panose="02040503050406030204" pitchFamily="18" charset="0"/>
                          </a:rPr>
                        </m:ctrlPr>
                      </m:sSubPr>
                      <m:e>
                        <m:r>
                          <a:rPr lang="it-IT" sz="2000" i="1" smtClean="0">
                            <a:latin typeface="Cambria Math" panose="02040503050406030204" pitchFamily="18" charset="0"/>
                          </a:rPr>
                          <m:t>𝛼</m:t>
                        </m:r>
                      </m:e>
                      <m:sub>
                        <m:r>
                          <a:rPr lang="it-IT" sz="2000" i="1" smtClean="0">
                            <a:latin typeface="Cambria Math" panose="02040503050406030204" pitchFamily="18" charset="0"/>
                          </a:rPr>
                          <m:t>𝜆</m:t>
                        </m:r>
                      </m:sub>
                    </m:sSub>
                    <m:sSub>
                      <m:sSubPr>
                        <m:ctrlPr>
                          <a:rPr lang="it-IT" sz="2000" i="1" smtClean="0">
                            <a:latin typeface="Cambria Math" panose="02040503050406030204" pitchFamily="18" charset="0"/>
                          </a:rPr>
                        </m:ctrlPr>
                      </m:sSubPr>
                      <m:e>
                        <m:r>
                          <a:rPr lang="it-IT" sz="2000" b="0" i="1" smtClean="0">
                            <a:latin typeface="Cambria Math" panose="02040503050406030204" pitchFamily="18" charset="0"/>
                          </a:rPr>
                          <m:t>𝑊</m:t>
                        </m:r>
                      </m:e>
                      <m:sub>
                        <m:r>
                          <a:rPr lang="it-IT" sz="2000" i="1" smtClean="0">
                            <a:latin typeface="Cambria Math" panose="02040503050406030204" pitchFamily="18" charset="0"/>
                          </a:rPr>
                          <m:t>𝐼</m:t>
                        </m:r>
                        <m:r>
                          <a:rPr lang="it-IT" sz="2000" i="1" smtClean="0">
                            <a:latin typeface="Cambria Math" panose="02040503050406030204" pitchFamily="18" charset="0"/>
                          </a:rPr>
                          <m:t>,</m:t>
                        </m:r>
                        <m:r>
                          <a:rPr lang="it-IT" sz="2000" i="1" smtClean="0">
                            <a:latin typeface="Cambria Math" panose="02040503050406030204" pitchFamily="18" charset="0"/>
                          </a:rPr>
                          <m:t>𝜆</m:t>
                        </m:r>
                      </m:sub>
                    </m:sSub>
                  </m:oMath>
                </a14:m>
                <a:endParaRPr lang="en-US" sz="2000" b="1" dirty="0"/>
              </a:p>
            </p:txBody>
          </p:sp>
        </mc:Choice>
        <mc:Fallback xmlns="">
          <p:sp>
            <p:nvSpPr>
              <p:cNvPr id="9" name="Segnaposto testo 2">
                <a:extLst>
                  <a:ext uri="{FF2B5EF4-FFF2-40B4-BE49-F238E27FC236}">
                    <a16:creationId xmlns:a16="http://schemas.microsoft.com/office/drawing/2014/main" id="{2DD6DC44-EE2E-22EE-98BE-3FA3932E2CA9}"/>
                  </a:ext>
                </a:extLst>
              </p:cNvPr>
              <p:cNvSpPr txBox="1">
                <a:spLocks noRot="1" noChangeAspect="1" noMove="1" noResize="1" noEditPoints="1" noAdjustHandles="1" noChangeArrowheads="1" noChangeShapeType="1" noTextEdit="1"/>
              </p:cNvSpPr>
              <p:nvPr/>
            </p:nvSpPr>
            <p:spPr>
              <a:xfrm>
                <a:off x="791732" y="4189135"/>
                <a:ext cx="11127831" cy="5653554"/>
              </a:xfrm>
              <a:prstGeom prst="rect">
                <a:avLst/>
              </a:prstGeom>
              <a:blipFill>
                <a:blip r:embed="rId7"/>
                <a:stretch>
                  <a:fillRect l="-603" t="-323"/>
                </a:stretch>
              </a:blipFill>
            </p:spPr>
            <p:txBody>
              <a:bodyPr/>
              <a:lstStyle/>
              <a:p>
                <a:r>
                  <a:rPr lang="en-US">
                    <a:noFill/>
                  </a:rPr>
                  <a:t> </a:t>
                </a:r>
              </a:p>
            </p:txBody>
          </p:sp>
        </mc:Fallback>
      </mc:AlternateContent>
    </p:spTree>
    <p:extLst>
      <p:ext uri="{BB962C8B-B14F-4D97-AF65-F5344CB8AC3E}">
        <p14:creationId xmlns:p14="http://schemas.microsoft.com/office/powerpoint/2010/main" val="4135050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Segnaposto testo 2">
                <a:extLst>
                  <a:ext uri="{FF2B5EF4-FFF2-40B4-BE49-F238E27FC236}">
                    <a16:creationId xmlns:a16="http://schemas.microsoft.com/office/drawing/2014/main" id="{0BF6D6A9-34DA-7508-7CFB-EEA700C6FDAA}"/>
                  </a:ext>
                </a:extLst>
              </p:cNvPr>
              <p:cNvSpPr>
                <a:spLocks noGrp="1"/>
              </p:cNvSpPr>
              <p:nvPr>
                <p:ph type="body" sz="quarter" idx="11"/>
              </p:nvPr>
            </p:nvSpPr>
            <p:spPr>
              <a:xfrm>
                <a:off x="838200" y="1432800"/>
                <a:ext cx="6479516" cy="5249044"/>
              </a:xfrm>
            </p:spPr>
            <p:txBody>
              <a:bodyPr>
                <a:normAutofit/>
              </a:bodyPr>
              <a:lstStyle/>
              <a:p>
                <a:r>
                  <a:rPr lang="en-US" sz="2000" b="0" i="0" u="none" strike="noStrike" baseline="0" dirty="0"/>
                  <a:t>Incident waves from some source excite </a:t>
                </a:r>
                <a:r>
                  <a:rPr lang="en-US" sz="2000" b="1" i="0" u="none" strike="noStrike" baseline="0" dirty="0"/>
                  <a:t>secondary waves </a:t>
                </a:r>
                <a:r>
                  <a:rPr lang="en-US" sz="2000" b="0" i="0" u="none" strike="noStrike" baseline="0" dirty="0"/>
                  <a:t>from the scatterer (a parcel of matter) and the superposition of all these waves is what is observed. </a:t>
                </a:r>
                <a:endParaRPr lang="en-US" sz="2000" dirty="0"/>
              </a:p>
              <a:p>
                <a:pPr algn="l"/>
                <a:endParaRPr lang="en-US" sz="2000" dirty="0"/>
              </a:p>
              <a:p>
                <a:pPr algn="l"/>
                <a:r>
                  <a:rPr lang="en-US" sz="2000" dirty="0"/>
                  <a:t>The capacity of the body to reflect radiation is quantified by the </a:t>
                </a:r>
                <a:r>
                  <a:rPr lang="en-US" sz="2000" b="1" dirty="0"/>
                  <a:t>reflection coefficient (or reflectance) </a:t>
                </a:r>
                <a14:m>
                  <m:oMath xmlns:m="http://schemas.openxmlformats.org/officeDocument/2006/math">
                    <m:sSub>
                      <m:sSubPr>
                        <m:ctrlPr>
                          <a:rPr lang="it-IT" sz="2000" b="1" i="1" smtClean="0">
                            <a:latin typeface="Cambria Math" panose="02040503050406030204" pitchFamily="18" charset="0"/>
                          </a:rPr>
                        </m:ctrlPr>
                      </m:sSubPr>
                      <m:e>
                        <m:r>
                          <a:rPr lang="it-IT" sz="2000" b="1" i="1" smtClean="0">
                            <a:latin typeface="Cambria Math" panose="02040503050406030204" pitchFamily="18" charset="0"/>
                          </a:rPr>
                          <m:t>𝝆</m:t>
                        </m:r>
                      </m:e>
                      <m:sub>
                        <m:r>
                          <a:rPr lang="it-IT" sz="2000" b="1" i="1" smtClean="0">
                            <a:latin typeface="Cambria Math" panose="02040503050406030204" pitchFamily="18" charset="0"/>
                          </a:rPr>
                          <m:t>𝝀</m:t>
                        </m:r>
                      </m:sub>
                    </m:sSub>
                    <m:r>
                      <a:rPr lang="it-IT" sz="2000" b="1" i="1" smtClean="0">
                        <a:latin typeface="Cambria Math" panose="02040503050406030204" pitchFamily="18" charset="0"/>
                        <a:ea typeface="Cambria Math" panose="02040503050406030204" pitchFamily="18" charset="0"/>
                      </a:rPr>
                      <m:t>∈</m:t>
                    </m:r>
                    <m:d>
                      <m:dPr>
                        <m:begChr m:val="["/>
                        <m:endChr m:val="]"/>
                        <m:ctrlPr>
                          <a:rPr lang="it-IT" sz="2000" b="1" i="1" smtClean="0">
                            <a:latin typeface="Cambria Math" panose="02040503050406030204" pitchFamily="18" charset="0"/>
                            <a:ea typeface="Cambria Math" panose="02040503050406030204" pitchFamily="18" charset="0"/>
                          </a:rPr>
                        </m:ctrlPr>
                      </m:dPr>
                      <m:e>
                        <m:r>
                          <a:rPr lang="it-IT" sz="2000" b="1" i="1" smtClean="0">
                            <a:latin typeface="Cambria Math" panose="02040503050406030204" pitchFamily="18" charset="0"/>
                            <a:ea typeface="Cambria Math" panose="02040503050406030204" pitchFamily="18" charset="0"/>
                          </a:rPr>
                          <m:t>𝟎</m:t>
                        </m:r>
                        <m:r>
                          <a:rPr lang="it-IT" sz="2000" b="1" i="1" smtClean="0">
                            <a:latin typeface="Cambria Math" panose="02040503050406030204" pitchFamily="18" charset="0"/>
                            <a:ea typeface="Cambria Math" panose="02040503050406030204" pitchFamily="18" charset="0"/>
                          </a:rPr>
                          <m:t>,</m:t>
                        </m:r>
                        <m:r>
                          <a:rPr lang="it-IT" sz="2000" b="1" i="1" smtClean="0">
                            <a:latin typeface="Cambria Math" panose="02040503050406030204" pitchFamily="18" charset="0"/>
                            <a:ea typeface="Cambria Math" panose="02040503050406030204" pitchFamily="18" charset="0"/>
                          </a:rPr>
                          <m:t>𝟏</m:t>
                        </m:r>
                      </m:e>
                    </m:d>
                  </m:oMath>
                </a14:m>
                <a:r>
                  <a:rPr lang="en-US" sz="2000" dirty="0"/>
                  <a:t>:</a:t>
                </a:r>
              </a:p>
              <a:p>
                <a:pPr marL="342900" indent="-342900">
                  <a:buFont typeface="Arial" panose="020B0604020202020204" pitchFamily="34" charset="0"/>
                  <a:buChar char="•"/>
                </a:pPr>
                <a:r>
                  <a:rPr lang="en-US" sz="2000" dirty="0"/>
                  <a:t>A perfect mirror has </a:t>
                </a:r>
                <a14:m>
                  <m:oMath xmlns:m="http://schemas.openxmlformats.org/officeDocument/2006/math">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𝜌</m:t>
                        </m:r>
                      </m:e>
                      <m:sub>
                        <m:r>
                          <a:rPr lang="it-IT" sz="2000" b="0" i="1" smtClean="0">
                            <a:latin typeface="Cambria Math" panose="02040503050406030204" pitchFamily="18" charset="0"/>
                          </a:rPr>
                          <m:t>𝜆</m:t>
                        </m:r>
                      </m:sub>
                    </m:sSub>
                    <m:r>
                      <a:rPr lang="it-IT" sz="2000" b="0" i="1" smtClean="0">
                        <a:latin typeface="Cambria Math" panose="02040503050406030204" pitchFamily="18" charset="0"/>
                      </a:rPr>
                      <m:t>=1</m:t>
                    </m:r>
                  </m:oMath>
                </a14:m>
                <a:endParaRPr lang="it-IT" sz="2000" b="0" dirty="0"/>
              </a:p>
              <a:p>
                <a:pPr marL="342900" indent="-342900">
                  <a:buFont typeface="Arial" panose="020B0604020202020204" pitchFamily="34" charset="0"/>
                  <a:buChar char="•"/>
                </a:pPr>
                <a:r>
                  <a:rPr lang="en-US" sz="2000" dirty="0"/>
                  <a:t>A black body has </a:t>
                </a:r>
                <a14:m>
                  <m:oMath xmlns:m="http://schemas.openxmlformats.org/officeDocument/2006/math">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𝜌</m:t>
                        </m:r>
                      </m:e>
                      <m:sub>
                        <m:r>
                          <a:rPr lang="it-IT" sz="2000" b="0" i="1" smtClean="0">
                            <a:latin typeface="Cambria Math" panose="02040503050406030204" pitchFamily="18" charset="0"/>
                          </a:rPr>
                          <m:t>𝜆</m:t>
                        </m:r>
                      </m:sub>
                    </m:sSub>
                    <m:r>
                      <a:rPr lang="it-IT" sz="2000" b="0" i="1" smtClean="0">
                        <a:latin typeface="Cambria Math" panose="02040503050406030204" pitchFamily="18" charset="0"/>
                      </a:rPr>
                      <m:t>=</m:t>
                    </m:r>
                  </m:oMath>
                </a14:m>
                <a:r>
                  <a:rPr lang="en-US" sz="2000" dirty="0"/>
                  <a:t> 0</a:t>
                </a:r>
              </a:p>
              <a:p>
                <a:endParaRPr lang="en-US" sz="2000" b="1" dirty="0"/>
              </a:p>
              <a:p>
                <a:r>
                  <a:rPr lang="en-US" sz="2000" dirty="0"/>
                  <a:t>The reflected fraction of incident radiation is </a:t>
                </a:r>
                <a14:m>
                  <m:oMath xmlns:m="http://schemas.openxmlformats.org/officeDocument/2006/math">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𝑊</m:t>
                        </m:r>
                      </m:e>
                      <m:sub>
                        <m:r>
                          <a:rPr lang="it-IT" sz="2000" b="0" i="1" smtClean="0">
                            <a:latin typeface="Cambria Math" panose="02040503050406030204" pitchFamily="18" charset="0"/>
                          </a:rPr>
                          <m:t>𝜌</m:t>
                        </m:r>
                        <m:r>
                          <a:rPr lang="it-IT" sz="2000" b="0" i="1" smtClean="0">
                            <a:latin typeface="Cambria Math" panose="02040503050406030204" pitchFamily="18" charset="0"/>
                          </a:rPr>
                          <m:t>,</m:t>
                        </m:r>
                        <m:r>
                          <a:rPr lang="it-IT" sz="2000" b="0" i="1" smtClean="0">
                            <a:latin typeface="Cambria Math" panose="02040503050406030204" pitchFamily="18" charset="0"/>
                          </a:rPr>
                          <m:t>𝜆</m:t>
                        </m:r>
                      </m:sub>
                    </m:sSub>
                    <m:r>
                      <a:rPr lang="it-IT" sz="2000" b="0" i="1" smtClean="0">
                        <a:latin typeface="Cambria Math" panose="02040503050406030204" pitchFamily="18" charset="0"/>
                      </a:rPr>
                      <m:t>=</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𝜌</m:t>
                        </m:r>
                      </m:e>
                      <m:sub>
                        <m:r>
                          <a:rPr lang="it-IT" sz="2000" b="0" i="1" smtClean="0">
                            <a:latin typeface="Cambria Math" panose="02040503050406030204" pitchFamily="18" charset="0"/>
                          </a:rPr>
                          <m:t>𝜆</m:t>
                        </m:r>
                      </m:sub>
                    </m:sSub>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𝑊</m:t>
                        </m:r>
                      </m:e>
                      <m:sub>
                        <m:r>
                          <a:rPr lang="it-IT" sz="2000" b="0" i="1" smtClean="0">
                            <a:latin typeface="Cambria Math" panose="02040503050406030204" pitchFamily="18" charset="0"/>
                          </a:rPr>
                          <m:t>𝐼</m:t>
                        </m:r>
                        <m:r>
                          <a:rPr lang="it-IT" sz="2000" b="0" i="1" smtClean="0">
                            <a:latin typeface="Cambria Math" panose="02040503050406030204" pitchFamily="18" charset="0"/>
                          </a:rPr>
                          <m:t>,</m:t>
                        </m:r>
                        <m:r>
                          <a:rPr lang="it-IT" sz="2000" b="0" i="1" smtClean="0">
                            <a:latin typeface="Cambria Math" panose="02040503050406030204" pitchFamily="18" charset="0"/>
                          </a:rPr>
                          <m:t>𝜆</m:t>
                        </m:r>
                      </m:sub>
                    </m:sSub>
                  </m:oMath>
                </a14:m>
                <a:endParaRPr lang="en-US" sz="2000" b="1" dirty="0"/>
              </a:p>
            </p:txBody>
          </p:sp>
        </mc:Choice>
        <mc:Fallback xmlns="">
          <p:sp>
            <p:nvSpPr>
              <p:cNvPr id="11" name="Segnaposto testo 2">
                <a:extLst>
                  <a:ext uri="{FF2B5EF4-FFF2-40B4-BE49-F238E27FC236}">
                    <a16:creationId xmlns:a16="http://schemas.microsoft.com/office/drawing/2014/main" id="{0BF6D6A9-34DA-7508-7CFB-EEA700C6FDAA}"/>
                  </a:ext>
                </a:extLst>
              </p:cNvPr>
              <p:cNvSpPr>
                <a:spLocks noGrp="1" noRot="1" noChangeAspect="1" noMove="1" noResize="1" noEditPoints="1" noAdjustHandles="1" noChangeArrowheads="1" noChangeShapeType="1" noTextEdit="1"/>
              </p:cNvSpPr>
              <p:nvPr>
                <p:ph type="body" sz="quarter" idx="11"/>
              </p:nvPr>
            </p:nvSpPr>
            <p:spPr>
              <a:xfrm>
                <a:off x="838200" y="1432800"/>
                <a:ext cx="6479516" cy="5249044"/>
              </a:xfrm>
              <a:blipFill>
                <a:blip r:embed="rId3"/>
                <a:stretch>
                  <a:fillRect l="-1036" t="-348"/>
                </a:stretch>
              </a:blipFill>
            </p:spPr>
            <p:txBody>
              <a:bodyPr/>
              <a:lstStyle/>
              <a:p>
                <a:r>
                  <a:rPr lang="en-GB">
                    <a:noFill/>
                  </a:rPr>
                  <a:t> </a:t>
                </a:r>
              </a:p>
            </p:txBody>
          </p:sp>
        </mc:Fallback>
      </mc:AlternateContent>
      <p:sp>
        <p:nvSpPr>
          <p:cNvPr id="8" name="Rectangle 6">
            <a:extLst>
              <a:ext uri="{FF2B5EF4-FFF2-40B4-BE49-F238E27FC236}">
                <a16:creationId xmlns:a16="http://schemas.microsoft.com/office/drawing/2014/main" id="{F86525AB-7CFD-E808-C6EA-182E941252F7}"/>
              </a:ext>
            </a:extLst>
          </p:cNvPr>
          <p:cNvSpPr/>
          <p:nvPr/>
        </p:nvSpPr>
        <p:spPr>
          <a:xfrm>
            <a:off x="9232311" y="1338541"/>
            <a:ext cx="605117" cy="21627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7">
            <a:extLst>
              <a:ext uri="{FF2B5EF4-FFF2-40B4-BE49-F238E27FC236}">
                <a16:creationId xmlns:a16="http://schemas.microsoft.com/office/drawing/2014/main" id="{B05F8F17-85A0-0C93-F8CB-471EFE1E26E5}"/>
              </a:ext>
            </a:extLst>
          </p:cNvPr>
          <p:cNvSpPr/>
          <p:nvPr/>
        </p:nvSpPr>
        <p:spPr>
          <a:xfrm>
            <a:off x="11417458" y="887505"/>
            <a:ext cx="324970" cy="324970"/>
          </a:xfrm>
          <a:prstGeom prst="ellipse">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Left 8">
            <a:extLst>
              <a:ext uri="{FF2B5EF4-FFF2-40B4-BE49-F238E27FC236}">
                <a16:creationId xmlns:a16="http://schemas.microsoft.com/office/drawing/2014/main" id="{B9A3E63C-A4AE-6F99-9C0E-7952BC2B9B5D}"/>
              </a:ext>
            </a:extLst>
          </p:cNvPr>
          <p:cNvSpPr/>
          <p:nvPr/>
        </p:nvSpPr>
        <p:spPr>
          <a:xfrm rot="-1980000">
            <a:off x="9785545" y="1505910"/>
            <a:ext cx="1703293" cy="179294"/>
          </a:xfrm>
          <a:prstGeom prst="leftArrow">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Left 10">
            <a:extLst>
              <a:ext uri="{FF2B5EF4-FFF2-40B4-BE49-F238E27FC236}">
                <a16:creationId xmlns:a16="http://schemas.microsoft.com/office/drawing/2014/main" id="{DFE68282-69CE-AEA8-F4C0-9A8D0B94C5A0}"/>
              </a:ext>
            </a:extLst>
          </p:cNvPr>
          <p:cNvSpPr/>
          <p:nvPr/>
        </p:nvSpPr>
        <p:spPr>
          <a:xfrm rot="-2040000">
            <a:off x="8154896" y="2594096"/>
            <a:ext cx="1703293" cy="89647"/>
          </a:xfrm>
          <a:prstGeom prst="leftArrow">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CasellaDiTesto 24">
                <a:extLst>
                  <a:ext uri="{FF2B5EF4-FFF2-40B4-BE49-F238E27FC236}">
                    <a16:creationId xmlns:a16="http://schemas.microsoft.com/office/drawing/2014/main" id="{CD68EE0C-28F7-D031-E3EF-5FBFA073B80B}"/>
                  </a:ext>
                </a:extLst>
              </p:cNvPr>
              <p:cNvSpPr txBox="1"/>
              <p:nvPr/>
            </p:nvSpPr>
            <p:spPr>
              <a:xfrm>
                <a:off x="9264421" y="1397567"/>
                <a:ext cx="38370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solidFill>
                                <a:schemeClr val="bg1">
                                  <a:lumMod val="95000"/>
                                </a:schemeClr>
                              </a:solidFill>
                              <a:latin typeface="Cambria Math" panose="02040503050406030204" pitchFamily="18" charset="0"/>
                            </a:rPr>
                          </m:ctrlPr>
                        </m:sSubPr>
                        <m:e>
                          <m:r>
                            <a:rPr lang="it-IT" sz="2400" b="0" i="1" smtClean="0">
                              <a:solidFill>
                                <a:schemeClr val="bg1">
                                  <a:lumMod val="95000"/>
                                </a:schemeClr>
                              </a:solidFill>
                              <a:latin typeface="Cambria Math" panose="02040503050406030204" pitchFamily="18" charset="0"/>
                            </a:rPr>
                            <m:t>𝑊</m:t>
                          </m:r>
                        </m:e>
                        <m:sub>
                          <m:r>
                            <a:rPr lang="it-IT" sz="2400" b="0" i="1" smtClean="0">
                              <a:solidFill>
                                <a:schemeClr val="bg1">
                                  <a:lumMod val="95000"/>
                                </a:schemeClr>
                              </a:solidFill>
                              <a:latin typeface="Cambria Math" panose="02040503050406030204" pitchFamily="18" charset="0"/>
                            </a:rPr>
                            <m:t>𝛼</m:t>
                          </m:r>
                        </m:sub>
                      </m:sSub>
                    </m:oMath>
                  </m:oMathPara>
                </a14:m>
                <a:endParaRPr lang="it-IT" sz="2400" dirty="0"/>
              </a:p>
            </p:txBody>
          </p:sp>
        </mc:Choice>
        <mc:Fallback xmlns="">
          <p:sp>
            <p:nvSpPr>
              <p:cNvPr id="25" name="CasellaDiTesto 24">
                <a:extLst>
                  <a:ext uri="{FF2B5EF4-FFF2-40B4-BE49-F238E27FC236}">
                    <a16:creationId xmlns:a16="http://schemas.microsoft.com/office/drawing/2014/main" id="{CD68EE0C-28F7-D031-E3EF-5FBFA073B80B}"/>
                  </a:ext>
                </a:extLst>
              </p:cNvPr>
              <p:cNvSpPr txBox="1">
                <a:spLocks noRot="1" noChangeAspect="1" noMove="1" noResize="1" noEditPoints="1" noAdjustHandles="1" noChangeArrowheads="1" noChangeShapeType="1" noTextEdit="1"/>
              </p:cNvSpPr>
              <p:nvPr/>
            </p:nvSpPr>
            <p:spPr>
              <a:xfrm>
                <a:off x="9264421" y="1397567"/>
                <a:ext cx="383704" cy="461665"/>
              </a:xfrm>
              <a:prstGeom prst="rect">
                <a:avLst/>
              </a:prstGeom>
              <a:blipFill>
                <a:blip r:embed="rId4"/>
                <a:stretch>
                  <a:fillRect l="-4762" r="-3492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6" name="CasellaDiTesto 25">
                <a:extLst>
                  <a:ext uri="{FF2B5EF4-FFF2-40B4-BE49-F238E27FC236}">
                    <a16:creationId xmlns:a16="http://schemas.microsoft.com/office/drawing/2014/main" id="{E4A674C6-5E02-BB11-9E31-8718CC2D66D2}"/>
                  </a:ext>
                </a:extLst>
              </p:cNvPr>
              <p:cNvSpPr txBox="1"/>
              <p:nvPr/>
            </p:nvSpPr>
            <p:spPr>
              <a:xfrm>
                <a:off x="8153920" y="2408086"/>
                <a:ext cx="38370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solidFill>
                                <a:schemeClr val="bg1">
                                  <a:lumMod val="95000"/>
                                </a:schemeClr>
                              </a:solidFill>
                              <a:latin typeface="Cambria Math" panose="02040503050406030204" pitchFamily="18" charset="0"/>
                            </a:rPr>
                          </m:ctrlPr>
                        </m:sSubPr>
                        <m:e>
                          <m:r>
                            <a:rPr lang="it-IT" sz="2400" b="0" i="1" smtClean="0">
                              <a:solidFill>
                                <a:schemeClr val="bg1">
                                  <a:lumMod val="95000"/>
                                </a:schemeClr>
                              </a:solidFill>
                              <a:latin typeface="Cambria Math" panose="02040503050406030204" pitchFamily="18" charset="0"/>
                            </a:rPr>
                            <m:t>𝑊</m:t>
                          </m:r>
                        </m:e>
                        <m:sub>
                          <m:r>
                            <a:rPr lang="it-IT" sz="2400" b="0" i="1" smtClean="0">
                              <a:solidFill>
                                <a:schemeClr val="bg1">
                                  <a:lumMod val="95000"/>
                                </a:schemeClr>
                              </a:solidFill>
                              <a:latin typeface="Cambria Math" panose="02040503050406030204" pitchFamily="18" charset="0"/>
                            </a:rPr>
                            <m:t>𝜏</m:t>
                          </m:r>
                        </m:sub>
                      </m:sSub>
                    </m:oMath>
                  </m:oMathPara>
                </a14:m>
                <a:endParaRPr lang="it-IT" sz="2400" dirty="0"/>
              </a:p>
            </p:txBody>
          </p:sp>
        </mc:Choice>
        <mc:Fallback xmlns="">
          <p:sp>
            <p:nvSpPr>
              <p:cNvPr id="26" name="CasellaDiTesto 25">
                <a:extLst>
                  <a:ext uri="{FF2B5EF4-FFF2-40B4-BE49-F238E27FC236}">
                    <a16:creationId xmlns:a16="http://schemas.microsoft.com/office/drawing/2014/main" id="{E4A674C6-5E02-BB11-9E31-8718CC2D66D2}"/>
                  </a:ext>
                </a:extLst>
              </p:cNvPr>
              <p:cNvSpPr txBox="1">
                <a:spLocks noRot="1" noChangeAspect="1" noMove="1" noResize="1" noEditPoints="1" noAdjustHandles="1" noChangeArrowheads="1" noChangeShapeType="1" noTextEdit="1"/>
              </p:cNvSpPr>
              <p:nvPr/>
            </p:nvSpPr>
            <p:spPr>
              <a:xfrm>
                <a:off x="8153920" y="2408086"/>
                <a:ext cx="383704" cy="461665"/>
              </a:xfrm>
              <a:prstGeom prst="rect">
                <a:avLst/>
              </a:prstGeom>
              <a:blipFill>
                <a:blip r:embed="rId5"/>
                <a:stretch>
                  <a:fillRect l="-4762" r="-2539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7" name="CasellaDiTesto 26">
                <a:extLst>
                  <a:ext uri="{FF2B5EF4-FFF2-40B4-BE49-F238E27FC236}">
                    <a16:creationId xmlns:a16="http://schemas.microsoft.com/office/drawing/2014/main" id="{344B1059-BF00-3B21-CD56-06565227F777}"/>
                  </a:ext>
                </a:extLst>
              </p:cNvPr>
              <p:cNvSpPr txBox="1"/>
              <p:nvPr/>
            </p:nvSpPr>
            <p:spPr>
              <a:xfrm>
                <a:off x="11006775" y="1397567"/>
                <a:ext cx="383704"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solidFill>
                                <a:schemeClr val="bg1">
                                  <a:lumMod val="95000"/>
                                </a:schemeClr>
                              </a:solidFill>
                              <a:latin typeface="Cambria Math" panose="02040503050406030204" pitchFamily="18" charset="0"/>
                            </a:rPr>
                          </m:ctrlPr>
                        </m:sSubPr>
                        <m:e>
                          <m:r>
                            <a:rPr lang="it-IT" sz="2400" b="0" i="1" smtClean="0">
                              <a:solidFill>
                                <a:schemeClr val="bg1">
                                  <a:lumMod val="95000"/>
                                </a:schemeClr>
                              </a:solidFill>
                              <a:latin typeface="Cambria Math" panose="02040503050406030204" pitchFamily="18" charset="0"/>
                            </a:rPr>
                            <m:t>𝑊</m:t>
                          </m:r>
                        </m:e>
                        <m:sub>
                          <m:r>
                            <a:rPr lang="it-IT" sz="2400" b="0" i="1" smtClean="0">
                              <a:solidFill>
                                <a:schemeClr val="bg1">
                                  <a:lumMod val="95000"/>
                                </a:schemeClr>
                              </a:solidFill>
                              <a:latin typeface="Cambria Math" panose="02040503050406030204" pitchFamily="18" charset="0"/>
                            </a:rPr>
                            <m:t>𝐼</m:t>
                          </m:r>
                        </m:sub>
                      </m:sSub>
                    </m:oMath>
                  </m:oMathPara>
                </a14:m>
                <a:endParaRPr lang="it-IT" sz="2400" dirty="0"/>
              </a:p>
            </p:txBody>
          </p:sp>
        </mc:Choice>
        <mc:Fallback xmlns="">
          <p:sp>
            <p:nvSpPr>
              <p:cNvPr id="27" name="CasellaDiTesto 26">
                <a:extLst>
                  <a:ext uri="{FF2B5EF4-FFF2-40B4-BE49-F238E27FC236}">
                    <a16:creationId xmlns:a16="http://schemas.microsoft.com/office/drawing/2014/main" id="{344B1059-BF00-3B21-CD56-06565227F777}"/>
                  </a:ext>
                </a:extLst>
              </p:cNvPr>
              <p:cNvSpPr txBox="1">
                <a:spLocks noRot="1" noChangeAspect="1" noMove="1" noResize="1" noEditPoints="1" noAdjustHandles="1" noChangeArrowheads="1" noChangeShapeType="1" noTextEdit="1"/>
              </p:cNvSpPr>
              <p:nvPr/>
            </p:nvSpPr>
            <p:spPr>
              <a:xfrm>
                <a:off x="11006775" y="1397567"/>
                <a:ext cx="383704" cy="461665"/>
              </a:xfrm>
              <a:prstGeom prst="rect">
                <a:avLst/>
              </a:prstGeom>
              <a:blipFill>
                <a:blip r:embed="rId6"/>
                <a:stretch>
                  <a:fillRect l="-4762" r="-28571" b="-2632"/>
                </a:stretch>
              </a:blipFill>
            </p:spPr>
            <p:txBody>
              <a:bodyPr/>
              <a:lstStyle/>
              <a:p>
                <a:r>
                  <a:rPr lang="en-GB">
                    <a:noFill/>
                  </a:rPr>
                  <a:t> </a:t>
                </a:r>
              </a:p>
            </p:txBody>
          </p:sp>
        </mc:Fallback>
      </mc:AlternateContent>
      <p:sp>
        <p:nvSpPr>
          <p:cNvPr id="3" name="Arrow: Left 9">
            <a:extLst>
              <a:ext uri="{FF2B5EF4-FFF2-40B4-BE49-F238E27FC236}">
                <a16:creationId xmlns:a16="http://schemas.microsoft.com/office/drawing/2014/main" id="{9FA9FB10-2737-2A87-08BF-84F66BB9A14E}"/>
              </a:ext>
            </a:extLst>
          </p:cNvPr>
          <p:cNvSpPr/>
          <p:nvPr/>
        </p:nvSpPr>
        <p:spPr>
          <a:xfrm rot="13140000">
            <a:off x="9712204" y="2870893"/>
            <a:ext cx="1703293" cy="89647"/>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10C171F9-3C7C-3591-E33B-12CF5A9EC162}"/>
                  </a:ext>
                </a:extLst>
              </p:cNvPr>
              <p:cNvSpPr txBox="1"/>
              <p:nvPr/>
            </p:nvSpPr>
            <p:spPr>
              <a:xfrm>
                <a:off x="10794309" y="2693136"/>
                <a:ext cx="383704" cy="4945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400" b="0" i="1" smtClean="0">
                              <a:solidFill>
                                <a:schemeClr val="bg1"/>
                              </a:solidFill>
                              <a:latin typeface="Cambria Math" panose="02040503050406030204" pitchFamily="18" charset="0"/>
                            </a:rPr>
                          </m:ctrlPr>
                        </m:sSubPr>
                        <m:e>
                          <m:r>
                            <a:rPr lang="it-IT" sz="2400" b="0" i="1" smtClean="0">
                              <a:solidFill>
                                <a:schemeClr val="bg1"/>
                              </a:solidFill>
                              <a:latin typeface="Cambria Math" panose="02040503050406030204" pitchFamily="18" charset="0"/>
                            </a:rPr>
                            <m:t>𝑊</m:t>
                          </m:r>
                        </m:e>
                        <m:sub>
                          <m:r>
                            <a:rPr lang="it-IT" sz="2400" b="0" i="1" smtClean="0">
                              <a:solidFill>
                                <a:schemeClr val="bg1"/>
                              </a:solidFill>
                              <a:latin typeface="Cambria Math" panose="02040503050406030204" pitchFamily="18" charset="0"/>
                            </a:rPr>
                            <m:t>𝜌</m:t>
                          </m:r>
                        </m:sub>
                      </m:sSub>
                    </m:oMath>
                  </m:oMathPara>
                </a14:m>
                <a:endParaRPr lang="it-IT" sz="2400" dirty="0"/>
              </a:p>
            </p:txBody>
          </p:sp>
        </mc:Choice>
        <mc:Fallback xmlns="">
          <p:sp>
            <p:nvSpPr>
              <p:cNvPr id="4" name="CasellaDiTesto 3">
                <a:extLst>
                  <a:ext uri="{FF2B5EF4-FFF2-40B4-BE49-F238E27FC236}">
                    <a16:creationId xmlns:a16="http://schemas.microsoft.com/office/drawing/2014/main" id="{10C171F9-3C7C-3591-E33B-12CF5A9EC162}"/>
                  </a:ext>
                </a:extLst>
              </p:cNvPr>
              <p:cNvSpPr txBox="1">
                <a:spLocks noRot="1" noChangeAspect="1" noMove="1" noResize="1" noEditPoints="1" noAdjustHandles="1" noChangeArrowheads="1" noChangeShapeType="1" noTextEdit="1"/>
              </p:cNvSpPr>
              <p:nvPr/>
            </p:nvSpPr>
            <p:spPr>
              <a:xfrm>
                <a:off x="10794309" y="2693136"/>
                <a:ext cx="383704" cy="494559"/>
              </a:xfrm>
              <a:prstGeom prst="rect">
                <a:avLst/>
              </a:prstGeom>
              <a:blipFill>
                <a:blip r:embed="rId7"/>
                <a:stretch>
                  <a:fillRect l="-4762" r="-36508" b="-7407"/>
                </a:stretch>
              </a:blipFill>
            </p:spPr>
            <p:txBody>
              <a:bodyPr/>
              <a:lstStyle/>
              <a:p>
                <a:r>
                  <a:rPr lang="en-GB">
                    <a:noFill/>
                  </a:rPr>
                  <a:t> </a:t>
                </a:r>
              </a:p>
            </p:txBody>
          </p:sp>
        </mc:Fallback>
      </mc:AlternateContent>
      <p:pic>
        <p:nvPicPr>
          <p:cNvPr id="9" name="Immagine 8">
            <a:extLst>
              <a:ext uri="{FF2B5EF4-FFF2-40B4-BE49-F238E27FC236}">
                <a16:creationId xmlns:a16="http://schemas.microsoft.com/office/drawing/2014/main" id="{A95F0A9F-8F53-60EF-0EA2-54E9C52238F7}"/>
              </a:ext>
            </a:extLst>
          </p:cNvPr>
          <p:cNvPicPr>
            <a:picLocks noChangeAspect="1"/>
          </p:cNvPicPr>
          <p:nvPr/>
        </p:nvPicPr>
        <p:blipFill rotWithShape="1">
          <a:blip r:embed="rId8"/>
          <a:srcRect l="1" r="2186" b="16750"/>
          <a:stretch/>
        </p:blipFill>
        <p:spPr>
          <a:xfrm>
            <a:off x="7417489" y="3988250"/>
            <a:ext cx="4461272" cy="2693594"/>
          </a:xfrm>
          <a:prstGeom prst="rect">
            <a:avLst/>
          </a:prstGeom>
        </p:spPr>
      </p:pic>
      <p:sp>
        <p:nvSpPr>
          <p:cNvPr id="17" name="CasellaDiTesto 16">
            <a:extLst>
              <a:ext uri="{FF2B5EF4-FFF2-40B4-BE49-F238E27FC236}">
                <a16:creationId xmlns:a16="http://schemas.microsoft.com/office/drawing/2014/main" id="{46C0CD59-DB1C-A57E-34C7-6EECC507B0F5}"/>
              </a:ext>
            </a:extLst>
          </p:cNvPr>
          <p:cNvSpPr txBox="1"/>
          <p:nvPr/>
        </p:nvSpPr>
        <p:spPr>
          <a:xfrm>
            <a:off x="8446613" y="4063786"/>
            <a:ext cx="1371671" cy="369332"/>
          </a:xfrm>
          <a:prstGeom prst="rect">
            <a:avLst/>
          </a:prstGeom>
          <a:noFill/>
        </p:spPr>
        <p:txBody>
          <a:bodyPr wrap="square" rtlCol="0">
            <a:spAutoFit/>
          </a:bodyPr>
          <a:lstStyle/>
          <a:p>
            <a:r>
              <a:rPr lang="it-IT" dirty="0"/>
              <a:t>Scattering</a:t>
            </a:r>
          </a:p>
        </p:txBody>
      </p:sp>
      <p:sp>
        <p:nvSpPr>
          <p:cNvPr id="19" name="CasellaDiTesto 18">
            <a:extLst>
              <a:ext uri="{FF2B5EF4-FFF2-40B4-BE49-F238E27FC236}">
                <a16:creationId xmlns:a16="http://schemas.microsoft.com/office/drawing/2014/main" id="{61A4DEA2-ABAB-5804-B6B8-5D4CB2410E09}"/>
              </a:ext>
            </a:extLst>
          </p:cNvPr>
          <p:cNvSpPr txBox="1"/>
          <p:nvPr/>
        </p:nvSpPr>
        <p:spPr>
          <a:xfrm>
            <a:off x="10015407" y="4063786"/>
            <a:ext cx="1514509" cy="369332"/>
          </a:xfrm>
          <a:prstGeom prst="rect">
            <a:avLst/>
          </a:prstGeom>
          <a:noFill/>
        </p:spPr>
        <p:txBody>
          <a:bodyPr wrap="square" rtlCol="0">
            <a:spAutoFit/>
          </a:bodyPr>
          <a:lstStyle/>
          <a:p>
            <a:r>
              <a:rPr lang="it-IT" dirty="0" err="1"/>
              <a:t>Absorption</a:t>
            </a:r>
            <a:endParaRPr lang="it-IT" dirty="0"/>
          </a:p>
        </p:txBody>
      </p:sp>
      <p:cxnSp>
        <p:nvCxnSpPr>
          <p:cNvPr id="21" name="Connettore diritto 20">
            <a:extLst>
              <a:ext uri="{FF2B5EF4-FFF2-40B4-BE49-F238E27FC236}">
                <a16:creationId xmlns:a16="http://schemas.microsoft.com/office/drawing/2014/main" id="{3CA90D7F-EF23-2468-6D1F-1D5B7C52597D}"/>
              </a:ext>
            </a:extLst>
          </p:cNvPr>
          <p:cNvCxnSpPr/>
          <p:nvPr/>
        </p:nvCxnSpPr>
        <p:spPr>
          <a:xfrm>
            <a:off x="9818284" y="4016717"/>
            <a:ext cx="0" cy="263666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46772255-183F-DEC1-3DE7-FB9F5B0F459B}"/>
              </a:ext>
            </a:extLst>
          </p:cNvPr>
          <p:cNvSpPr txBox="1">
            <a:spLocks/>
          </p:cNvSpPr>
          <p:nvPr/>
        </p:nvSpPr>
        <p:spPr>
          <a:xfrm>
            <a:off x="838200" y="365760"/>
            <a:ext cx="10515600" cy="1325563"/>
          </a:xfrm>
          <a:prstGeom prst="rect">
            <a:avLst/>
          </a:prstGeom>
        </p:spPr>
        <p:txBody>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r>
              <a:rPr lang="en-US" dirty="0"/>
              <a:t>Scattering (reflection)</a:t>
            </a:r>
          </a:p>
        </p:txBody>
      </p:sp>
    </p:spTree>
    <p:extLst>
      <p:ext uri="{BB962C8B-B14F-4D97-AF65-F5344CB8AC3E}">
        <p14:creationId xmlns:p14="http://schemas.microsoft.com/office/powerpoint/2010/main" val="3376402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Segnaposto testo 2">
                <a:extLst>
                  <a:ext uri="{FF2B5EF4-FFF2-40B4-BE49-F238E27FC236}">
                    <a16:creationId xmlns:a16="http://schemas.microsoft.com/office/drawing/2014/main" id="{0BF6D6A9-34DA-7508-7CFB-EEA700C6FDAA}"/>
                  </a:ext>
                </a:extLst>
              </p:cNvPr>
              <p:cNvSpPr>
                <a:spLocks noGrp="1"/>
              </p:cNvSpPr>
              <p:nvPr>
                <p:ph type="body" sz="quarter" idx="11"/>
              </p:nvPr>
            </p:nvSpPr>
            <p:spPr>
              <a:xfrm>
                <a:off x="838200" y="1219894"/>
                <a:ext cx="10920956" cy="5509538"/>
              </a:xfrm>
            </p:spPr>
            <p:txBody>
              <a:bodyPr>
                <a:normAutofit lnSpcReduction="10000"/>
              </a:bodyPr>
              <a:lstStyle/>
              <a:p>
                <a:r>
                  <a:rPr lang="it-IT" sz="2000" dirty="0"/>
                  <a:t>The </a:t>
                </a:r>
                <a:r>
                  <a:rPr lang="it-IT" sz="2000" dirty="0" err="1"/>
                  <a:t>radiance</a:t>
                </a:r>
                <a:r>
                  <a:rPr lang="it-IT" sz="2000" dirty="0"/>
                  <a:t> </a:t>
                </a:r>
                <a:r>
                  <a:rPr lang="it-IT" sz="2000" dirty="0" err="1"/>
                  <a:t>emitted</a:t>
                </a:r>
                <a:r>
                  <a:rPr lang="it-IT" sz="2000" dirty="0"/>
                  <a:t> by a body </a:t>
                </a:r>
                <a:r>
                  <a:rPr lang="it-IT" sz="2000" dirty="0" err="1"/>
                  <a:t>is</a:t>
                </a:r>
                <a:endParaRPr lang="it-IT" sz="2000" i="1" dirty="0"/>
              </a:p>
              <a:p>
                <a:pPr/>
                <a14:m>
                  <m:oMathPara xmlns:m="http://schemas.openxmlformats.org/officeDocument/2006/math">
                    <m:oMathParaPr>
                      <m:jc m:val="centerGroup"/>
                    </m:oMathParaPr>
                    <m:oMath xmlns:m="http://schemas.openxmlformats.org/officeDocument/2006/math">
                      <m:sSub>
                        <m:sSubPr>
                          <m:ctrlPr>
                            <a:rPr lang="it-IT" sz="2000" i="1">
                              <a:latin typeface="Cambria Math" panose="02040503050406030204" pitchFamily="18" charset="0"/>
                            </a:rPr>
                          </m:ctrlPr>
                        </m:sSubPr>
                        <m:e>
                          <m:r>
                            <a:rPr lang="it-IT" sz="2000" b="0" i="1" smtClean="0">
                              <a:latin typeface="Cambria Math" panose="02040503050406030204" pitchFamily="18" charset="0"/>
                            </a:rPr>
                            <m:t>𝑊</m:t>
                          </m:r>
                        </m:e>
                        <m:sub>
                          <m:r>
                            <a:rPr lang="it-IT" sz="2000" i="1">
                              <a:latin typeface="Cambria Math" panose="02040503050406030204" pitchFamily="18" charset="0"/>
                            </a:rPr>
                            <m:t>𝜆</m:t>
                          </m:r>
                        </m:sub>
                      </m:sSub>
                      <m:r>
                        <a:rPr lang="it-IT" sz="2000" b="0" i="1" smtClean="0">
                          <a:latin typeface="Cambria Math" panose="02040503050406030204" pitchFamily="18" charset="0"/>
                        </a:rPr>
                        <m:t>=</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𝜖</m:t>
                          </m:r>
                        </m:e>
                        <m:sub>
                          <m:r>
                            <a:rPr lang="it-IT" sz="2000" b="0" i="1" smtClean="0">
                              <a:latin typeface="Cambria Math" panose="02040503050406030204" pitchFamily="18" charset="0"/>
                            </a:rPr>
                            <m:t>𝜆</m:t>
                          </m:r>
                        </m:sub>
                      </m:sSub>
                      <m:r>
                        <a:rPr lang="it-IT" sz="2000" b="0" i="1" smtClean="0">
                          <a:latin typeface="Cambria Math" panose="02040503050406030204" pitchFamily="18" charset="0"/>
                        </a:rPr>
                        <m:t>𝐵</m:t>
                      </m:r>
                      <m:r>
                        <a:rPr lang="it-IT" sz="2000" b="0" i="1" smtClean="0">
                          <a:latin typeface="Cambria Math" panose="02040503050406030204" pitchFamily="18" charset="0"/>
                        </a:rPr>
                        <m:t>(</m:t>
                      </m:r>
                      <m:r>
                        <a:rPr lang="it-IT" sz="2000" b="0" i="1" smtClean="0">
                          <a:latin typeface="Cambria Math" panose="02040503050406030204" pitchFamily="18" charset="0"/>
                        </a:rPr>
                        <m:t>𝑇</m:t>
                      </m:r>
                      <m:r>
                        <a:rPr lang="it-IT" sz="2000" b="0" i="1" smtClean="0">
                          <a:latin typeface="Cambria Math" panose="02040503050406030204" pitchFamily="18" charset="0"/>
                        </a:rPr>
                        <m:t>)</m:t>
                      </m:r>
                    </m:oMath>
                  </m:oMathPara>
                </a14:m>
                <a:endParaRPr lang="it-IT" sz="2000" dirty="0"/>
              </a:p>
              <a:p>
                <a:r>
                  <a:rPr lang="it-IT" sz="2000" dirty="0" err="1"/>
                  <a:t>where</a:t>
                </a:r>
                <a:r>
                  <a:rPr lang="it-IT" sz="2000" dirty="0"/>
                  <a:t> </a:t>
                </a:r>
                <a14:m>
                  <m:oMath xmlns:m="http://schemas.openxmlformats.org/officeDocument/2006/math">
                    <m:r>
                      <a:rPr lang="it-IT" sz="2000" b="0" i="1" smtClean="0">
                        <a:latin typeface="Cambria Math" panose="02040503050406030204" pitchFamily="18" charset="0"/>
                      </a:rPr>
                      <m:t>𝐵</m:t>
                    </m:r>
                    <m:d>
                      <m:dPr>
                        <m:ctrlPr>
                          <a:rPr lang="it-IT" sz="2000" b="0" i="1" smtClean="0">
                            <a:latin typeface="Cambria Math" panose="02040503050406030204" pitchFamily="18" charset="0"/>
                          </a:rPr>
                        </m:ctrlPr>
                      </m:dPr>
                      <m:e>
                        <m:r>
                          <a:rPr lang="it-IT" sz="2000" b="0" i="1" smtClean="0">
                            <a:latin typeface="Cambria Math" panose="02040503050406030204" pitchFamily="18" charset="0"/>
                          </a:rPr>
                          <m:t>𝑇</m:t>
                        </m:r>
                      </m:e>
                    </m:d>
                  </m:oMath>
                </a14:m>
                <a:r>
                  <a:rPr lang="it-IT" sz="2000" dirty="0"/>
                  <a:t> </a:t>
                </a:r>
                <a:r>
                  <a:rPr lang="it-IT" sz="2000" dirty="0" err="1"/>
                  <a:t>is</a:t>
                </a:r>
                <a:r>
                  <a:rPr lang="it-IT" sz="2000" dirty="0"/>
                  <a:t> the Planck </a:t>
                </a:r>
                <a:r>
                  <a:rPr lang="it-IT" sz="2000" dirty="0" err="1"/>
                  <a:t>function</a:t>
                </a:r>
                <a:r>
                  <a:rPr lang="it-IT" sz="2000" dirty="0"/>
                  <a:t> and </a:t>
                </a:r>
                <a14:m>
                  <m:oMath xmlns:m="http://schemas.openxmlformats.org/officeDocument/2006/math">
                    <m:sSub>
                      <m:sSubPr>
                        <m:ctrlPr>
                          <a:rPr lang="it-IT" sz="2000" i="1">
                            <a:latin typeface="Cambria Math" panose="02040503050406030204" pitchFamily="18" charset="0"/>
                          </a:rPr>
                        </m:ctrlPr>
                      </m:sSubPr>
                      <m:e>
                        <m:r>
                          <a:rPr lang="it-IT" sz="2000" b="0" i="1" smtClean="0">
                            <a:latin typeface="Cambria Math" panose="02040503050406030204" pitchFamily="18" charset="0"/>
                          </a:rPr>
                          <m:t>𝜖</m:t>
                        </m:r>
                      </m:e>
                      <m:sub>
                        <m:r>
                          <a:rPr lang="it-IT" sz="2000" i="1">
                            <a:latin typeface="Cambria Math" panose="02040503050406030204" pitchFamily="18" charset="0"/>
                          </a:rPr>
                          <m:t>𝜆</m:t>
                        </m:r>
                      </m:sub>
                    </m:sSub>
                    <m:r>
                      <a:rPr lang="it-IT" sz="2000" i="1" smtClean="0">
                        <a:latin typeface="Cambria Math" panose="02040503050406030204" pitchFamily="18" charset="0"/>
                        <a:ea typeface="Cambria Math" panose="02040503050406030204" pitchFamily="18" charset="0"/>
                      </a:rPr>
                      <m:t>∈</m:t>
                    </m:r>
                    <m:d>
                      <m:dPr>
                        <m:begChr m:val="["/>
                        <m:endChr m:val="]"/>
                        <m:ctrlPr>
                          <a:rPr lang="it-IT" sz="2000" b="0" i="1" smtClean="0">
                            <a:latin typeface="Cambria Math" panose="02040503050406030204" pitchFamily="18" charset="0"/>
                            <a:ea typeface="Cambria Math" panose="02040503050406030204" pitchFamily="18" charset="0"/>
                          </a:rPr>
                        </m:ctrlPr>
                      </m:dPr>
                      <m:e>
                        <m:r>
                          <a:rPr lang="it-IT" sz="2000" b="0" i="1" smtClean="0">
                            <a:latin typeface="Cambria Math" panose="02040503050406030204" pitchFamily="18" charset="0"/>
                            <a:ea typeface="Cambria Math" panose="02040503050406030204" pitchFamily="18" charset="0"/>
                          </a:rPr>
                          <m:t>0,1</m:t>
                        </m:r>
                      </m:e>
                    </m:d>
                  </m:oMath>
                </a14:m>
                <a:r>
                  <a:rPr lang="it-IT" sz="2000" dirty="0"/>
                  <a:t> </a:t>
                </a:r>
                <a:r>
                  <a:rPr lang="it-IT" sz="2000" dirty="0" err="1"/>
                  <a:t>is</a:t>
                </a:r>
                <a:r>
                  <a:rPr lang="it-IT" sz="2000" dirty="0"/>
                  <a:t> the </a:t>
                </a:r>
                <a:r>
                  <a:rPr lang="it-IT" sz="2000" b="1" dirty="0" err="1"/>
                  <a:t>emissivity</a:t>
                </a:r>
                <a:r>
                  <a:rPr lang="it-IT" sz="2000" b="1" dirty="0"/>
                  <a:t> </a:t>
                </a:r>
                <a:r>
                  <a:rPr lang="it-IT" sz="2000" dirty="0"/>
                  <a:t>(or </a:t>
                </a:r>
                <a:r>
                  <a:rPr lang="it-IT" sz="2000" b="1" dirty="0" err="1"/>
                  <a:t>emittance</a:t>
                </a:r>
                <a:r>
                  <a:rPr lang="it-IT" sz="2000" dirty="0"/>
                  <a:t>). In a </a:t>
                </a:r>
                <a:r>
                  <a:rPr lang="it-IT" sz="2000" dirty="0" err="1"/>
                  <a:t>stationary</a:t>
                </a:r>
                <a:r>
                  <a:rPr lang="it-IT" sz="2000" dirty="0"/>
                  <a:t> </a:t>
                </a:r>
                <a:r>
                  <a:rPr lang="it-IT" sz="2000" dirty="0" err="1"/>
                  <a:t>equilibrium</a:t>
                </a:r>
                <a:r>
                  <a:rPr lang="it-IT" sz="2000" dirty="0"/>
                  <a:t> case, the source </a:t>
                </a:r>
                <a:r>
                  <a:rPr lang="it-IT" sz="2000" dirty="0" err="1"/>
                  <a:t>function</a:t>
                </a:r>
                <a:r>
                  <a:rPr lang="it-IT" sz="2000" dirty="0"/>
                  <a:t> </a:t>
                </a:r>
                <a:r>
                  <a:rPr lang="it-IT" sz="2000" dirty="0" err="1"/>
                  <a:t>is</a:t>
                </a:r>
                <a:r>
                  <a:rPr lang="it-IT" sz="2000" dirty="0"/>
                  <a:t> </a:t>
                </a:r>
                <a:r>
                  <a:rPr lang="it-IT" sz="2000" dirty="0" err="1"/>
                  <a:t>equal</a:t>
                </a:r>
                <a:r>
                  <a:rPr lang="it-IT" sz="2000" dirty="0"/>
                  <a:t> to the energy </a:t>
                </a:r>
                <a:r>
                  <a:rPr lang="it-IT" sz="2000" dirty="0" err="1"/>
                  <a:t>absorbed</a:t>
                </a:r>
                <a:r>
                  <a:rPr lang="it-IT" sz="2000" dirty="0"/>
                  <a:t> by the body.</a:t>
                </a:r>
              </a:p>
              <a:p>
                <a:endParaRPr lang="it-IT" sz="2000" dirty="0"/>
              </a:p>
              <a:p>
                <a:r>
                  <a:rPr lang="it-IT" sz="2000" dirty="0" err="1"/>
                  <a:t>Emissivity</a:t>
                </a:r>
                <a:r>
                  <a:rPr lang="it-IT" sz="2000" dirty="0"/>
                  <a:t> </a:t>
                </a:r>
                <a:r>
                  <a:rPr lang="it-IT" sz="2000" dirty="0" err="1"/>
                  <a:t>is</a:t>
                </a:r>
                <a:r>
                  <a:rPr lang="it-IT" sz="2000" dirty="0"/>
                  <a:t> </a:t>
                </a:r>
                <a:r>
                  <a:rPr lang="it-IT" sz="2000" dirty="0" err="1"/>
                  <a:t>defined</a:t>
                </a:r>
                <a:r>
                  <a:rPr lang="it-IT" sz="2000" dirty="0"/>
                  <a:t> </a:t>
                </a:r>
                <a:r>
                  <a:rPr lang="it-IT" sz="2000" dirty="0" err="1"/>
                  <a:t>as</a:t>
                </a:r>
                <a:r>
                  <a:rPr lang="it-IT" sz="2000" dirty="0"/>
                  <a:t> the ratio of the </a:t>
                </a:r>
                <a:r>
                  <a:rPr lang="it-IT" sz="2000" dirty="0" err="1"/>
                  <a:t>emitted</a:t>
                </a:r>
                <a:r>
                  <a:rPr lang="it-IT" sz="2000" dirty="0"/>
                  <a:t> </a:t>
                </a:r>
                <a:r>
                  <a:rPr lang="it-IT" sz="2000" dirty="0" err="1"/>
                  <a:t>radiance</a:t>
                </a:r>
                <a:r>
                  <a:rPr lang="it-IT" sz="2000" dirty="0"/>
                  <a:t> and </a:t>
                </a:r>
                <a:r>
                  <a:rPr lang="it-IT" sz="2000" dirty="0" err="1"/>
                  <a:t>that</a:t>
                </a:r>
                <a:r>
                  <a:rPr lang="it-IT" sz="2000" dirty="0"/>
                  <a:t> of a </a:t>
                </a:r>
                <a:r>
                  <a:rPr lang="it-IT" sz="2000" dirty="0" err="1"/>
                  <a:t>blackbody</a:t>
                </a:r>
                <a:r>
                  <a:rPr lang="it-IT" sz="2000" dirty="0"/>
                  <a:t> (</a:t>
                </a:r>
                <a:r>
                  <a:rPr lang="it-IT" sz="2000" dirty="0" err="1"/>
                  <a:t>through</a:t>
                </a:r>
                <a:r>
                  <a:rPr lang="it-IT" sz="2000" dirty="0"/>
                  <a:t> the Planck </a:t>
                </a:r>
                <a:r>
                  <a:rPr lang="it-IT" sz="2000" dirty="0" err="1"/>
                  <a:t>function</a:t>
                </a:r>
                <a:r>
                  <a:rPr lang="it-IT" sz="2000" dirty="0"/>
                  <a:t>) </a:t>
                </a:r>
                <a:r>
                  <a:rPr lang="it-IT" sz="2000" dirty="0" err="1"/>
                  <a:t>at</a:t>
                </a:r>
                <a:r>
                  <a:rPr lang="it-IT" sz="2000" dirty="0"/>
                  <a:t> the </a:t>
                </a:r>
                <a:r>
                  <a:rPr lang="it-IT" sz="2000" dirty="0" err="1"/>
                  <a:t>same</a:t>
                </a:r>
                <a:r>
                  <a:rPr lang="it-IT" sz="2000" dirty="0"/>
                  <a:t> </a:t>
                </a:r>
                <a:r>
                  <a:rPr lang="it-IT" sz="2000" dirty="0" err="1"/>
                  <a:t>wavelength</a:t>
                </a:r>
                <a:r>
                  <a:rPr lang="it-IT" sz="2000" dirty="0"/>
                  <a:t>:</a:t>
                </a:r>
              </a:p>
              <a:p>
                <a:pPr/>
                <a14:m>
                  <m:oMathPara xmlns:m="http://schemas.openxmlformats.org/officeDocument/2006/math">
                    <m:oMathParaPr>
                      <m:jc m:val="centerGroup"/>
                    </m:oMathParaPr>
                    <m:oMath xmlns:m="http://schemas.openxmlformats.org/officeDocument/2006/math">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𝜖</m:t>
                          </m:r>
                        </m:e>
                        <m:sub>
                          <m:r>
                            <a:rPr lang="it-IT" sz="2000" b="0" i="1" smtClean="0">
                              <a:latin typeface="Cambria Math" panose="02040503050406030204" pitchFamily="18" charset="0"/>
                            </a:rPr>
                            <m:t>𝜆</m:t>
                          </m:r>
                        </m:sub>
                      </m:sSub>
                      <m:r>
                        <a:rPr lang="it-IT" sz="2000" b="0" i="1" smtClean="0">
                          <a:latin typeface="Cambria Math" panose="02040503050406030204" pitchFamily="18" charset="0"/>
                        </a:rPr>
                        <m:t>=</m:t>
                      </m:r>
                      <m:f>
                        <m:fPr>
                          <m:ctrlPr>
                            <a:rPr lang="it-IT" sz="2000" b="0" i="1" smtClean="0">
                              <a:latin typeface="Cambria Math" panose="02040503050406030204" pitchFamily="18" charset="0"/>
                            </a:rPr>
                          </m:ctrlPr>
                        </m:fPr>
                        <m:num>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𝑊</m:t>
                              </m:r>
                            </m:e>
                            <m:sub>
                              <m:r>
                                <a:rPr lang="it-IT" sz="2000" b="0" i="1" smtClean="0">
                                  <a:latin typeface="Cambria Math" panose="02040503050406030204" pitchFamily="18" charset="0"/>
                                </a:rPr>
                                <m:t>𝜆</m:t>
                              </m:r>
                            </m:sub>
                          </m:sSub>
                        </m:num>
                        <m:den>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𝐵</m:t>
                              </m:r>
                            </m:e>
                            <m:sub>
                              <m:r>
                                <a:rPr lang="it-IT" sz="2000" b="0" i="1" smtClean="0">
                                  <a:latin typeface="Cambria Math" panose="02040503050406030204" pitchFamily="18" charset="0"/>
                                </a:rPr>
                                <m:t>𝜆</m:t>
                              </m:r>
                            </m:sub>
                          </m:sSub>
                          <m:r>
                            <a:rPr lang="it-IT" sz="2000" b="0" i="1" smtClean="0">
                              <a:latin typeface="Cambria Math" panose="02040503050406030204" pitchFamily="18" charset="0"/>
                            </a:rPr>
                            <m:t>(</m:t>
                          </m:r>
                          <m:r>
                            <a:rPr lang="it-IT" sz="2000" b="0" i="1" smtClean="0">
                              <a:latin typeface="Cambria Math" panose="02040503050406030204" pitchFamily="18" charset="0"/>
                            </a:rPr>
                            <m:t>𝑇</m:t>
                          </m:r>
                          <m:r>
                            <a:rPr lang="it-IT" sz="2000" b="0" i="1" smtClean="0">
                              <a:latin typeface="Cambria Math" panose="02040503050406030204" pitchFamily="18" charset="0"/>
                            </a:rPr>
                            <m:t>)</m:t>
                          </m:r>
                        </m:den>
                      </m:f>
                      <m:r>
                        <a:rPr lang="it-IT" sz="2000" b="0" i="1" smtClean="0">
                          <a:latin typeface="Cambria Math" panose="02040503050406030204" pitchFamily="18" charset="0"/>
                        </a:rPr>
                        <m:t>=</m:t>
                      </m:r>
                      <m:f>
                        <m:fPr>
                          <m:ctrlPr>
                            <a:rPr lang="it-IT" sz="2000" b="0" i="1" smtClean="0">
                              <a:latin typeface="Cambria Math" panose="02040503050406030204" pitchFamily="18" charset="0"/>
                            </a:rPr>
                          </m:ctrlPr>
                        </m:fPr>
                        <m:num>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𝑊</m:t>
                              </m:r>
                            </m:e>
                            <m:sub>
                              <m:r>
                                <a:rPr lang="it-IT" sz="2000" b="0" i="1" smtClean="0">
                                  <a:latin typeface="Cambria Math" panose="02040503050406030204" pitchFamily="18" charset="0"/>
                                </a:rPr>
                                <m:t>𝜆</m:t>
                              </m:r>
                            </m:sub>
                          </m:sSub>
                        </m:num>
                        <m:den>
                          <m:r>
                            <a:rPr lang="it-IT" sz="2000" b="0" i="1" smtClean="0">
                              <a:latin typeface="Cambria Math" panose="02040503050406030204" pitchFamily="18" charset="0"/>
                            </a:rPr>
                            <m:t>𝜎</m:t>
                          </m:r>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𝑇</m:t>
                              </m:r>
                            </m:e>
                            <m:sup>
                              <m:r>
                                <a:rPr lang="it-IT" sz="2000" b="0" i="1" smtClean="0">
                                  <a:latin typeface="Cambria Math" panose="02040503050406030204" pitchFamily="18" charset="0"/>
                                </a:rPr>
                                <m:t>4</m:t>
                              </m:r>
                            </m:sup>
                          </m:sSup>
                        </m:den>
                      </m:f>
                    </m:oMath>
                  </m:oMathPara>
                </a14:m>
                <a:endParaRPr lang="it-IT" sz="2000" dirty="0"/>
              </a:p>
              <a:p>
                <a:pPr algn="l"/>
                <a:r>
                  <a:rPr lang="en-US" sz="2000" b="0" i="0" u="none" strike="noStrike" baseline="0" dirty="0"/>
                  <a:t>Keep in mind that </a:t>
                </a:r>
                <a:r>
                  <a:rPr lang="en-US" sz="2000" b="1" i="0" u="none" strike="noStrike" baseline="0" dirty="0"/>
                  <a:t>the energy absorbed by a body depends on the energy of the incident radiation and on the body absorbance. The energy emitted depends on the emissivity (and so the material) of the body and its </a:t>
                </a:r>
                <a:r>
                  <a:rPr lang="it-IT" sz="2000" b="1" i="0" u="none" strike="noStrike" baseline="0" dirty="0"/>
                  <a:t>temperature.</a:t>
                </a:r>
              </a:p>
              <a:p>
                <a:pPr algn="l"/>
                <a:endParaRPr lang="it-IT" sz="2000" b="1" i="0" u="none" strike="noStrike" baseline="0" dirty="0"/>
              </a:p>
              <a:p>
                <a:pPr algn="l"/>
                <a:r>
                  <a:rPr lang="it-IT" sz="2000" i="1" u="sng" dirty="0" err="1"/>
                  <a:t>Kirckhoff</a:t>
                </a:r>
                <a:r>
                  <a:rPr lang="it-IT" sz="2000" i="1" u="sng" dirty="0"/>
                  <a:t> </a:t>
                </a:r>
                <a:r>
                  <a:rPr lang="it-IT" sz="2000" i="1" u="sng" dirty="0" err="1"/>
                  <a:t>law</a:t>
                </a:r>
                <a:r>
                  <a:rPr lang="it-IT" sz="2000" i="1" u="sng" dirty="0"/>
                  <a:t>:</a:t>
                </a:r>
                <a:r>
                  <a:rPr lang="it-IT" sz="2000" i="1" dirty="0"/>
                  <a:t> </a:t>
                </a:r>
                <a14:m>
                  <m:oMath xmlns:m="http://schemas.openxmlformats.org/officeDocument/2006/math">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𝛼</m:t>
                        </m:r>
                      </m:e>
                      <m:sub>
                        <m:r>
                          <a:rPr lang="it-IT" sz="2000" b="0" i="1" smtClean="0">
                            <a:latin typeface="Cambria Math" panose="02040503050406030204" pitchFamily="18" charset="0"/>
                          </a:rPr>
                          <m:t>𝜆</m:t>
                        </m:r>
                      </m:sub>
                    </m:sSub>
                    <m:r>
                      <a:rPr lang="it-IT" sz="2000" b="0" i="1" smtClean="0">
                        <a:latin typeface="Cambria Math" panose="02040503050406030204" pitchFamily="18" charset="0"/>
                      </a:rPr>
                      <m:t>=</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𝜖</m:t>
                        </m:r>
                      </m:e>
                      <m:sub>
                        <m:r>
                          <a:rPr lang="it-IT" sz="2000" b="0" i="1" smtClean="0">
                            <a:latin typeface="Cambria Math" panose="02040503050406030204" pitchFamily="18" charset="0"/>
                          </a:rPr>
                          <m:t>𝜆</m:t>
                        </m:r>
                      </m:sub>
                    </m:sSub>
                  </m:oMath>
                </a14:m>
                <a:endParaRPr lang="it-IT" sz="2000" b="1" i="0" u="none" strike="noStrike" baseline="0" dirty="0"/>
              </a:p>
            </p:txBody>
          </p:sp>
        </mc:Choice>
        <mc:Fallback xmlns="">
          <p:sp>
            <p:nvSpPr>
              <p:cNvPr id="11" name="Segnaposto testo 2">
                <a:extLst>
                  <a:ext uri="{FF2B5EF4-FFF2-40B4-BE49-F238E27FC236}">
                    <a16:creationId xmlns:a16="http://schemas.microsoft.com/office/drawing/2014/main" id="{0BF6D6A9-34DA-7508-7CFB-EEA700C6FDAA}"/>
                  </a:ext>
                </a:extLst>
              </p:cNvPr>
              <p:cNvSpPr>
                <a:spLocks noGrp="1" noRot="1" noChangeAspect="1" noMove="1" noResize="1" noEditPoints="1" noAdjustHandles="1" noChangeArrowheads="1" noChangeShapeType="1" noTextEdit="1"/>
              </p:cNvSpPr>
              <p:nvPr>
                <p:ph type="body" sz="quarter" idx="11"/>
              </p:nvPr>
            </p:nvSpPr>
            <p:spPr>
              <a:xfrm>
                <a:off x="838200" y="1219894"/>
                <a:ext cx="10920956" cy="5509538"/>
              </a:xfrm>
              <a:blipFill>
                <a:blip r:embed="rId3"/>
                <a:stretch>
                  <a:fillRect l="-614" t="-553" r="-1005"/>
                </a:stretch>
              </a:blipFill>
            </p:spPr>
            <p:txBody>
              <a:bodyPr/>
              <a:lstStyle/>
              <a:p>
                <a:r>
                  <a:rPr lang="en-US">
                    <a:noFill/>
                  </a:rPr>
                  <a:t> </a:t>
                </a:r>
              </a:p>
            </p:txBody>
          </p:sp>
        </mc:Fallback>
      </mc:AlternateContent>
      <p:sp>
        <p:nvSpPr>
          <p:cNvPr id="5" name="Title 1">
            <a:extLst>
              <a:ext uri="{FF2B5EF4-FFF2-40B4-BE49-F238E27FC236}">
                <a16:creationId xmlns:a16="http://schemas.microsoft.com/office/drawing/2014/main" id="{E8018230-3BDD-5DCF-9C45-C395FAED38C7}"/>
              </a:ext>
            </a:extLst>
          </p:cNvPr>
          <p:cNvSpPr txBox="1">
            <a:spLocks/>
          </p:cNvSpPr>
          <p:nvPr/>
        </p:nvSpPr>
        <p:spPr>
          <a:xfrm>
            <a:off x="838200" y="365760"/>
            <a:ext cx="10515600" cy="1325563"/>
          </a:xfrm>
          <a:prstGeom prst="rect">
            <a:avLst/>
          </a:prstGeom>
        </p:spPr>
        <p:txBody>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r>
              <a:rPr lang="en-US" dirty="0"/>
              <a:t>Emission</a:t>
            </a:r>
          </a:p>
        </p:txBody>
      </p:sp>
    </p:spTree>
    <p:extLst>
      <p:ext uri="{BB962C8B-B14F-4D97-AF65-F5344CB8AC3E}">
        <p14:creationId xmlns:p14="http://schemas.microsoft.com/office/powerpoint/2010/main" val="2283027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Segnaposto testo 2">
                <a:extLst>
                  <a:ext uri="{FF2B5EF4-FFF2-40B4-BE49-F238E27FC236}">
                    <a16:creationId xmlns:a16="http://schemas.microsoft.com/office/drawing/2014/main" id="{0BF6D6A9-34DA-7508-7CFB-EEA700C6FDAA}"/>
                  </a:ext>
                </a:extLst>
              </p:cNvPr>
              <p:cNvSpPr>
                <a:spLocks noGrp="1"/>
              </p:cNvSpPr>
              <p:nvPr>
                <p:ph type="body" sz="quarter" idx="11"/>
              </p:nvPr>
            </p:nvSpPr>
            <p:spPr>
              <a:xfrm>
                <a:off x="838200" y="1348462"/>
                <a:ext cx="10920956" cy="5509538"/>
              </a:xfrm>
            </p:spPr>
            <p:txBody>
              <a:bodyPr>
                <a:normAutofit fontScale="92500" lnSpcReduction="20000"/>
              </a:bodyPr>
              <a:lstStyle/>
              <a:p>
                <a:r>
                  <a:rPr lang="en-US" sz="2000" dirty="0"/>
                  <a:t>If </a:t>
                </a:r>
                <a14:m>
                  <m:oMath xmlns:m="http://schemas.openxmlformats.org/officeDocument/2006/math">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𝛼</m:t>
                        </m:r>
                      </m:e>
                      <m:sub>
                        <m:r>
                          <a:rPr lang="it-IT" sz="2000" b="0" i="1" smtClean="0">
                            <a:latin typeface="Cambria Math" panose="02040503050406030204" pitchFamily="18" charset="0"/>
                          </a:rPr>
                          <m:t>𝜆</m:t>
                        </m:r>
                      </m:sub>
                    </m:sSub>
                  </m:oMath>
                </a14:m>
                <a:r>
                  <a:rPr lang="en-US" sz="2000" dirty="0"/>
                  <a:t>, </a:t>
                </a:r>
                <a14:m>
                  <m:oMath xmlns:m="http://schemas.openxmlformats.org/officeDocument/2006/math">
                    <m:sSub>
                      <m:sSubPr>
                        <m:ctrlPr>
                          <a:rPr lang="it-IT" sz="2000" i="1">
                            <a:latin typeface="Cambria Math" panose="02040503050406030204" pitchFamily="18" charset="0"/>
                          </a:rPr>
                        </m:ctrlPr>
                      </m:sSubPr>
                      <m:e>
                        <m:r>
                          <a:rPr lang="it-IT" sz="2000" i="1">
                            <a:latin typeface="Cambria Math" panose="02040503050406030204" pitchFamily="18" charset="0"/>
                          </a:rPr>
                          <m:t>𝜌</m:t>
                        </m:r>
                      </m:e>
                      <m:sub>
                        <m:r>
                          <a:rPr lang="it-IT" sz="2000" i="1">
                            <a:latin typeface="Cambria Math" panose="02040503050406030204" pitchFamily="18" charset="0"/>
                          </a:rPr>
                          <m:t>𝜆</m:t>
                        </m:r>
                      </m:sub>
                    </m:sSub>
                  </m:oMath>
                </a14:m>
                <a:r>
                  <a:rPr lang="en-US" sz="2000" dirty="0"/>
                  <a:t>, and </a:t>
                </a:r>
                <a14:m>
                  <m:oMath xmlns:m="http://schemas.openxmlformats.org/officeDocument/2006/math">
                    <m:sSub>
                      <m:sSubPr>
                        <m:ctrlPr>
                          <a:rPr lang="it-IT" sz="2000" i="1">
                            <a:latin typeface="Cambria Math" panose="02040503050406030204" pitchFamily="18" charset="0"/>
                          </a:rPr>
                        </m:ctrlPr>
                      </m:sSubPr>
                      <m:e>
                        <m:r>
                          <a:rPr lang="it-IT" sz="2000" b="0" i="1" smtClean="0">
                            <a:latin typeface="Cambria Math" panose="02040503050406030204" pitchFamily="18" charset="0"/>
                          </a:rPr>
                          <m:t>𝜏</m:t>
                        </m:r>
                      </m:e>
                      <m:sub>
                        <m:r>
                          <a:rPr lang="it-IT" sz="2000" i="1">
                            <a:latin typeface="Cambria Math" panose="02040503050406030204" pitchFamily="18" charset="0"/>
                          </a:rPr>
                          <m:t>𝜆</m:t>
                        </m:r>
                      </m:sub>
                    </m:sSub>
                  </m:oMath>
                </a14:m>
                <a:r>
                  <a:rPr lang="en-US" sz="2000" dirty="0"/>
                  <a:t> represent the fractional absorption, reflectance, and transmittance, respectively, then conservation of energy says</a:t>
                </a:r>
                <a:endParaRPr lang="it-IT" sz="2000" i="1" dirty="0"/>
              </a:p>
              <a:p>
                <a:pPr/>
                <a14:m>
                  <m:oMathPara xmlns:m="http://schemas.openxmlformats.org/officeDocument/2006/math">
                    <m:oMathParaPr>
                      <m:jc m:val="centerGroup"/>
                    </m:oMathParaPr>
                    <m:oMath xmlns:m="http://schemas.openxmlformats.org/officeDocument/2006/math">
                      <m:sSub>
                        <m:sSubPr>
                          <m:ctrlPr>
                            <a:rPr lang="it-IT" sz="2000" i="1">
                              <a:latin typeface="Cambria Math" panose="02040503050406030204" pitchFamily="18" charset="0"/>
                            </a:rPr>
                          </m:ctrlPr>
                        </m:sSubPr>
                        <m:e>
                          <m:r>
                            <a:rPr lang="it-IT" sz="2000" b="0" i="1" smtClean="0">
                              <a:latin typeface="Cambria Math" panose="02040503050406030204" pitchFamily="18" charset="0"/>
                            </a:rPr>
                            <m:t>𝛼</m:t>
                          </m:r>
                        </m:e>
                        <m:sub>
                          <m:r>
                            <a:rPr lang="it-IT" sz="2000" i="1">
                              <a:latin typeface="Cambria Math" panose="02040503050406030204" pitchFamily="18" charset="0"/>
                            </a:rPr>
                            <m:t>𝜆</m:t>
                          </m:r>
                        </m:sub>
                      </m:sSub>
                      <m:r>
                        <a:rPr lang="it-IT" sz="2000" b="0" i="1" smtClean="0">
                          <a:latin typeface="Cambria Math" panose="02040503050406030204" pitchFamily="18" charset="0"/>
                        </a:rPr>
                        <m:t>+</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𝜌</m:t>
                          </m:r>
                        </m:e>
                        <m:sub>
                          <m:r>
                            <a:rPr lang="it-IT" sz="2000" b="0" i="1" smtClean="0">
                              <a:latin typeface="Cambria Math" panose="02040503050406030204" pitchFamily="18" charset="0"/>
                            </a:rPr>
                            <m:t>𝜆</m:t>
                          </m:r>
                        </m:sub>
                      </m:sSub>
                      <m:r>
                        <a:rPr lang="it-IT" sz="2000" b="0" i="1" smtClean="0">
                          <a:latin typeface="Cambria Math" panose="02040503050406030204" pitchFamily="18" charset="0"/>
                        </a:rPr>
                        <m:t>+</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𝜏</m:t>
                          </m:r>
                        </m:e>
                        <m:sub>
                          <m:r>
                            <a:rPr lang="it-IT" sz="2000" b="0" i="1" smtClean="0">
                              <a:latin typeface="Cambria Math" panose="02040503050406030204" pitchFamily="18" charset="0"/>
                            </a:rPr>
                            <m:t>𝜆</m:t>
                          </m:r>
                        </m:sub>
                      </m:sSub>
                      <m:r>
                        <a:rPr lang="it-IT" sz="2000" b="0" i="1" smtClean="0">
                          <a:latin typeface="Cambria Math" panose="02040503050406030204" pitchFamily="18" charset="0"/>
                        </a:rPr>
                        <m:t>=1</m:t>
                      </m:r>
                    </m:oMath>
                  </m:oMathPara>
                </a14:m>
                <a:endParaRPr lang="it-IT" sz="2000" dirty="0"/>
              </a:p>
              <a:p>
                <a:endParaRPr lang="it-IT" sz="2000" dirty="0"/>
              </a:p>
              <a:p>
                <a:endParaRPr lang="it-IT" sz="2000" dirty="0"/>
              </a:p>
              <a:p>
                <a:endParaRPr lang="it-IT" sz="2000" dirty="0"/>
              </a:p>
              <a:p>
                <a:endParaRPr lang="it-IT" sz="2000" dirty="0"/>
              </a:p>
              <a:p>
                <a:endParaRPr lang="it-IT" sz="2000" dirty="0"/>
              </a:p>
              <a:p>
                <a:endParaRPr lang="it-IT" sz="2000" dirty="0"/>
              </a:p>
              <a:p>
                <a:endParaRPr lang="it-IT" sz="2000" dirty="0"/>
              </a:p>
              <a:p>
                <a:endParaRPr lang="it-IT" sz="2000" dirty="0"/>
              </a:p>
              <a:p>
                <a:pPr marL="342900" indent="-342900">
                  <a:buFont typeface="Arial" panose="020B0604020202020204" pitchFamily="34" charset="0"/>
                  <a:buChar char="•"/>
                </a:pPr>
                <a:r>
                  <a:rPr lang="en-US" sz="2000" dirty="0"/>
                  <a:t>A perfect mirror has </a:t>
                </a:r>
                <a14:m>
                  <m:oMath xmlns:m="http://schemas.openxmlformats.org/officeDocument/2006/math">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𝜌</m:t>
                        </m:r>
                      </m:e>
                      <m:sub>
                        <m:r>
                          <a:rPr lang="it-IT" sz="2000" b="0" i="1" smtClean="0">
                            <a:latin typeface="Cambria Math" panose="02040503050406030204" pitchFamily="18" charset="0"/>
                          </a:rPr>
                          <m:t>𝜆</m:t>
                        </m:r>
                      </m:sub>
                    </m:sSub>
                    <m:r>
                      <a:rPr lang="it-IT" sz="2000" b="0" i="1" smtClean="0">
                        <a:latin typeface="Cambria Math" panose="02040503050406030204" pitchFamily="18" charset="0"/>
                      </a:rPr>
                      <m:t>=1</m:t>
                    </m:r>
                  </m:oMath>
                </a14:m>
                <a:r>
                  <a:rPr lang="it-IT" sz="2000" b="0" dirty="0"/>
                  <a:t>, and </a:t>
                </a:r>
                <a14:m>
                  <m:oMath xmlns:m="http://schemas.openxmlformats.org/officeDocument/2006/math">
                    <m:sSub>
                      <m:sSubPr>
                        <m:ctrlPr>
                          <a:rPr lang="it-IT" sz="2000" i="1">
                            <a:latin typeface="Cambria Math" panose="02040503050406030204" pitchFamily="18" charset="0"/>
                          </a:rPr>
                        </m:ctrlPr>
                      </m:sSubPr>
                      <m:e>
                        <m:r>
                          <a:rPr lang="it-IT" sz="2000" b="0" i="1" smtClean="0">
                            <a:latin typeface="Cambria Math" panose="02040503050406030204" pitchFamily="18" charset="0"/>
                          </a:rPr>
                          <m:t>𝛼</m:t>
                        </m:r>
                      </m:e>
                      <m:sub>
                        <m:r>
                          <a:rPr lang="it-IT" sz="2000" i="1">
                            <a:latin typeface="Cambria Math" panose="02040503050406030204" pitchFamily="18" charset="0"/>
                          </a:rPr>
                          <m:t>𝜆</m:t>
                        </m:r>
                      </m:sub>
                    </m:sSub>
                    <m:r>
                      <a:rPr lang="it-IT" sz="2000" b="0" i="1" smtClean="0">
                        <a:latin typeface="Cambria Math" panose="02040503050406030204" pitchFamily="18" charset="0"/>
                      </a:rPr>
                      <m:t>=</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𝜏</m:t>
                        </m:r>
                      </m:e>
                      <m:sub>
                        <m:r>
                          <a:rPr lang="it-IT" sz="2000" b="0" i="1" smtClean="0">
                            <a:latin typeface="Cambria Math" panose="02040503050406030204" pitchFamily="18" charset="0"/>
                          </a:rPr>
                          <m:t>𝜆</m:t>
                        </m:r>
                      </m:sub>
                    </m:sSub>
                    <m:r>
                      <a:rPr lang="it-IT" sz="2000" b="0" i="1" smtClean="0">
                        <a:latin typeface="Cambria Math" panose="02040503050406030204" pitchFamily="18" charset="0"/>
                      </a:rPr>
                      <m:t>=0.</m:t>
                    </m:r>
                  </m:oMath>
                </a14:m>
                <a:endParaRPr lang="it-IT" sz="2000" b="0" dirty="0"/>
              </a:p>
              <a:p>
                <a:pPr marL="342900" indent="-342900">
                  <a:buFont typeface="Arial" panose="020B0604020202020204" pitchFamily="34" charset="0"/>
                  <a:buChar char="•"/>
                </a:pPr>
                <a:r>
                  <a:rPr lang="en-US" sz="2000" dirty="0"/>
                  <a:t>A black body has </a:t>
                </a:r>
                <a14:m>
                  <m:oMath xmlns:m="http://schemas.openxmlformats.org/officeDocument/2006/math">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𝛼</m:t>
                        </m:r>
                      </m:e>
                      <m:sub>
                        <m:r>
                          <a:rPr lang="it-IT" sz="2000" b="0" i="1" smtClean="0">
                            <a:latin typeface="Cambria Math" panose="02040503050406030204" pitchFamily="18" charset="0"/>
                          </a:rPr>
                          <m:t>𝜆</m:t>
                        </m:r>
                      </m:sub>
                    </m:sSub>
                    <m:r>
                      <a:rPr lang="it-IT" sz="2000" b="0" i="1" smtClean="0">
                        <a:latin typeface="Cambria Math" panose="02040503050406030204" pitchFamily="18" charset="0"/>
                      </a:rPr>
                      <m:t>=</m:t>
                    </m:r>
                  </m:oMath>
                </a14:m>
                <a:r>
                  <a:rPr lang="en-US" sz="2000" dirty="0"/>
                  <a:t> 1, and </a:t>
                </a:r>
                <a14:m>
                  <m:oMath xmlns:m="http://schemas.openxmlformats.org/officeDocument/2006/math">
                    <m:sSub>
                      <m:sSubPr>
                        <m:ctrlPr>
                          <a:rPr lang="it-IT" sz="2000" i="1">
                            <a:latin typeface="Cambria Math" panose="02040503050406030204" pitchFamily="18" charset="0"/>
                          </a:rPr>
                        </m:ctrlPr>
                      </m:sSubPr>
                      <m:e>
                        <m:r>
                          <a:rPr lang="it-IT" sz="2000" i="1">
                            <a:latin typeface="Cambria Math" panose="02040503050406030204" pitchFamily="18" charset="0"/>
                          </a:rPr>
                          <m:t>𝜌</m:t>
                        </m:r>
                      </m:e>
                      <m:sub>
                        <m:r>
                          <a:rPr lang="it-IT" sz="2000" i="1">
                            <a:latin typeface="Cambria Math" panose="02040503050406030204" pitchFamily="18" charset="0"/>
                          </a:rPr>
                          <m:t>𝜆</m:t>
                        </m:r>
                      </m:sub>
                    </m:sSub>
                    <m:r>
                      <a:rPr lang="it-IT" sz="2000" b="0" i="1" smtClean="0">
                        <a:latin typeface="Cambria Math" panose="02040503050406030204" pitchFamily="18" charset="0"/>
                      </a:rPr>
                      <m:t>=</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𝜏</m:t>
                        </m:r>
                      </m:e>
                      <m:sub>
                        <m:r>
                          <a:rPr lang="it-IT" sz="2000" b="0" i="1" smtClean="0">
                            <a:latin typeface="Cambria Math" panose="02040503050406030204" pitchFamily="18" charset="0"/>
                          </a:rPr>
                          <m:t>𝜆</m:t>
                        </m:r>
                      </m:sub>
                    </m:sSub>
                    <m:r>
                      <a:rPr lang="it-IT" sz="2000" b="0" i="1" smtClean="0">
                        <a:latin typeface="Cambria Math" panose="02040503050406030204" pitchFamily="18" charset="0"/>
                      </a:rPr>
                      <m:t>=0</m:t>
                    </m:r>
                  </m:oMath>
                </a14:m>
                <a:r>
                  <a:rPr lang="en-US" sz="2000" dirty="0"/>
                  <a:t>.</a:t>
                </a:r>
                <a:endParaRPr lang="en-US" sz="2000" b="1" dirty="0"/>
              </a:p>
              <a:p>
                <a:pPr marL="342900" indent="-342900">
                  <a:buFont typeface="Arial" panose="020B0604020202020204" pitchFamily="34" charset="0"/>
                  <a:buChar char="•"/>
                </a:pPr>
                <a:r>
                  <a:rPr lang="en-US" sz="2000" dirty="0"/>
                  <a:t>An opaque body has </a:t>
                </a:r>
                <a14:m>
                  <m:oMath xmlns:m="http://schemas.openxmlformats.org/officeDocument/2006/math">
                    <m:sSub>
                      <m:sSubPr>
                        <m:ctrlPr>
                          <a:rPr lang="it-IT" sz="2000" i="1" smtClean="0">
                            <a:latin typeface="Cambria Math" panose="02040503050406030204" pitchFamily="18" charset="0"/>
                          </a:rPr>
                        </m:ctrlPr>
                      </m:sSubPr>
                      <m:e>
                        <m:r>
                          <a:rPr lang="it-IT" sz="2000" b="0" i="1" smtClean="0">
                            <a:latin typeface="Cambria Math" panose="02040503050406030204" pitchFamily="18" charset="0"/>
                          </a:rPr>
                          <m:t>𝜏</m:t>
                        </m:r>
                      </m:e>
                      <m:sub>
                        <m:r>
                          <a:rPr lang="it-IT" sz="2000" b="0" i="1" smtClean="0">
                            <a:latin typeface="Cambria Math" panose="02040503050406030204" pitchFamily="18" charset="0"/>
                          </a:rPr>
                          <m:t>𝜆</m:t>
                        </m:r>
                      </m:sub>
                    </m:sSub>
                    <m:r>
                      <a:rPr lang="it-IT" sz="2000" b="0" i="0" smtClean="0">
                        <a:latin typeface="Cambria Math" panose="02040503050406030204" pitchFamily="18" charset="0"/>
                      </a:rPr>
                      <m:t>=0</m:t>
                    </m:r>
                  </m:oMath>
                </a14:m>
                <a:r>
                  <a:rPr lang="en-US" sz="2000" dirty="0"/>
                  <a:t>, so radiation is either absorbed or reflected </a:t>
                </a:r>
                <a14:m>
                  <m:oMath xmlns:m="http://schemas.openxmlformats.org/officeDocument/2006/math">
                    <m:sSub>
                      <m:sSubPr>
                        <m:ctrlPr>
                          <a:rPr lang="it-IT" sz="2000" i="1">
                            <a:latin typeface="Cambria Math" panose="02040503050406030204" pitchFamily="18" charset="0"/>
                          </a:rPr>
                        </m:ctrlPr>
                      </m:sSubPr>
                      <m:e>
                        <m:r>
                          <a:rPr lang="it-IT" sz="2000" b="0" i="1" smtClean="0">
                            <a:latin typeface="Cambria Math" panose="02040503050406030204" pitchFamily="18" charset="0"/>
                          </a:rPr>
                          <m:t>𝛼</m:t>
                        </m:r>
                      </m:e>
                      <m:sub>
                        <m:r>
                          <a:rPr lang="it-IT" sz="2000" b="0" i="1">
                            <a:latin typeface="Cambria Math" panose="02040503050406030204" pitchFamily="18" charset="0"/>
                          </a:rPr>
                          <m:t>𝜆</m:t>
                        </m:r>
                      </m:sub>
                    </m:sSub>
                    <m:r>
                      <a:rPr lang="it-IT" sz="2000" b="0" i="1" smtClean="0">
                        <a:latin typeface="Cambria Math" panose="02040503050406030204" pitchFamily="18" charset="0"/>
                      </a:rPr>
                      <m:t>+</m:t>
                    </m:r>
                    <m:sSub>
                      <m:sSubPr>
                        <m:ctrlPr>
                          <a:rPr lang="it-IT" sz="2000" i="1" smtClean="0">
                            <a:latin typeface="Cambria Math" panose="02040503050406030204" pitchFamily="18" charset="0"/>
                          </a:rPr>
                        </m:ctrlPr>
                      </m:sSubPr>
                      <m:e>
                        <m:r>
                          <a:rPr lang="it-IT" sz="2000" b="0" i="1" smtClean="0">
                            <a:latin typeface="Cambria Math" panose="02040503050406030204" pitchFamily="18" charset="0"/>
                          </a:rPr>
                          <m:t>𝜌</m:t>
                        </m:r>
                      </m:e>
                      <m:sub>
                        <m:r>
                          <a:rPr lang="it-IT" sz="2000" b="0" i="1" smtClean="0">
                            <a:latin typeface="Cambria Math" panose="02040503050406030204" pitchFamily="18" charset="0"/>
                          </a:rPr>
                          <m:t>𝜆</m:t>
                        </m:r>
                      </m:sub>
                    </m:sSub>
                    <m:r>
                      <a:rPr lang="it-IT" sz="2000" b="0" i="1" smtClean="0">
                        <a:latin typeface="Cambria Math" panose="02040503050406030204" pitchFamily="18" charset="0"/>
                      </a:rPr>
                      <m:t>=1</m:t>
                    </m:r>
                  </m:oMath>
                </a14:m>
                <a:endParaRPr lang="en-US" sz="2000" dirty="0"/>
              </a:p>
            </p:txBody>
          </p:sp>
        </mc:Choice>
        <mc:Fallback xmlns="">
          <p:sp>
            <p:nvSpPr>
              <p:cNvPr id="11" name="Segnaposto testo 2">
                <a:extLst>
                  <a:ext uri="{FF2B5EF4-FFF2-40B4-BE49-F238E27FC236}">
                    <a16:creationId xmlns:a16="http://schemas.microsoft.com/office/drawing/2014/main" id="{0BF6D6A9-34DA-7508-7CFB-EEA700C6FDAA}"/>
                  </a:ext>
                </a:extLst>
              </p:cNvPr>
              <p:cNvSpPr>
                <a:spLocks noGrp="1" noRot="1" noChangeAspect="1" noMove="1" noResize="1" noEditPoints="1" noAdjustHandles="1" noChangeArrowheads="1" noChangeShapeType="1" noTextEdit="1"/>
              </p:cNvSpPr>
              <p:nvPr>
                <p:ph type="body" sz="quarter" idx="11"/>
              </p:nvPr>
            </p:nvSpPr>
            <p:spPr>
              <a:xfrm>
                <a:off x="838200" y="1348462"/>
                <a:ext cx="10920956" cy="5509538"/>
              </a:xfrm>
              <a:blipFill>
                <a:blip r:embed="rId3"/>
                <a:stretch>
                  <a:fillRect l="-558" t="-1106"/>
                </a:stretch>
              </a:blipFill>
            </p:spPr>
            <p:txBody>
              <a:bodyPr/>
              <a:lstStyle/>
              <a:p>
                <a:r>
                  <a:rPr lang="en-GB">
                    <a:noFill/>
                  </a:rPr>
                  <a:t> </a:t>
                </a:r>
              </a:p>
            </p:txBody>
          </p:sp>
        </mc:Fallback>
      </mc:AlternateContent>
      <p:pic>
        <p:nvPicPr>
          <p:cNvPr id="20" name="Immagine 19">
            <a:extLst>
              <a:ext uri="{FF2B5EF4-FFF2-40B4-BE49-F238E27FC236}">
                <a16:creationId xmlns:a16="http://schemas.microsoft.com/office/drawing/2014/main" id="{57B165F3-B941-F735-A394-ACEB49B060F1}"/>
              </a:ext>
            </a:extLst>
          </p:cNvPr>
          <p:cNvPicPr>
            <a:picLocks noChangeAspect="1"/>
          </p:cNvPicPr>
          <p:nvPr/>
        </p:nvPicPr>
        <p:blipFill>
          <a:blip r:embed="rId4"/>
          <a:stretch>
            <a:fillRect/>
          </a:stretch>
        </p:blipFill>
        <p:spPr>
          <a:xfrm>
            <a:off x="2837224" y="2407030"/>
            <a:ext cx="6517552" cy="2787740"/>
          </a:xfrm>
          <a:prstGeom prst="rect">
            <a:avLst/>
          </a:prstGeom>
        </p:spPr>
      </p:pic>
      <p:sp>
        <p:nvSpPr>
          <p:cNvPr id="5" name="Title 1">
            <a:extLst>
              <a:ext uri="{FF2B5EF4-FFF2-40B4-BE49-F238E27FC236}">
                <a16:creationId xmlns:a16="http://schemas.microsoft.com/office/drawing/2014/main" id="{27896DAE-D31B-0D3F-D488-8B6F46723A91}"/>
              </a:ext>
            </a:extLst>
          </p:cNvPr>
          <p:cNvSpPr txBox="1">
            <a:spLocks/>
          </p:cNvSpPr>
          <p:nvPr/>
        </p:nvSpPr>
        <p:spPr>
          <a:xfrm>
            <a:off x="838200" y="365760"/>
            <a:ext cx="10515600" cy="1325563"/>
          </a:xfrm>
          <a:prstGeom prst="rect">
            <a:avLst/>
          </a:prstGeom>
        </p:spPr>
        <p:txBody>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r>
              <a:rPr lang="en-US" dirty="0"/>
              <a:t>Radiation Balance</a:t>
            </a:r>
          </a:p>
        </p:txBody>
      </p:sp>
    </p:spTree>
    <p:extLst>
      <p:ext uri="{BB962C8B-B14F-4D97-AF65-F5344CB8AC3E}">
        <p14:creationId xmlns:p14="http://schemas.microsoft.com/office/powerpoint/2010/main" val="21805939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C908C2F7-7133-718B-6FD8-AC4210225F30}"/>
              </a:ext>
            </a:extLst>
          </p:cNvPr>
          <p:cNvPicPr>
            <a:picLocks noChangeAspect="1"/>
          </p:cNvPicPr>
          <p:nvPr/>
        </p:nvPicPr>
        <p:blipFill>
          <a:blip r:embed="rId3"/>
          <a:stretch>
            <a:fillRect/>
          </a:stretch>
        </p:blipFill>
        <p:spPr>
          <a:xfrm>
            <a:off x="880513" y="2007141"/>
            <a:ext cx="5903767" cy="4631338"/>
          </a:xfrm>
          <a:prstGeom prst="rect">
            <a:avLst/>
          </a:prstGeom>
        </p:spPr>
      </p:pic>
      <p:sp>
        <p:nvSpPr>
          <p:cNvPr id="7" name="Segnaposto testo 2">
            <a:extLst>
              <a:ext uri="{FF2B5EF4-FFF2-40B4-BE49-F238E27FC236}">
                <a16:creationId xmlns:a16="http://schemas.microsoft.com/office/drawing/2014/main" id="{5DD49606-D243-E4D4-6E31-C2A449751B7A}"/>
              </a:ext>
            </a:extLst>
          </p:cNvPr>
          <p:cNvSpPr>
            <a:spLocks noGrp="1"/>
          </p:cNvSpPr>
          <p:nvPr>
            <p:ph type="body" sz="quarter" idx="11"/>
          </p:nvPr>
        </p:nvSpPr>
        <p:spPr>
          <a:xfrm>
            <a:off x="7179634" y="2007141"/>
            <a:ext cx="4174166" cy="4246956"/>
          </a:xfrm>
        </p:spPr>
        <p:txBody>
          <a:bodyPr>
            <a:normAutofit/>
          </a:bodyPr>
          <a:lstStyle/>
          <a:p>
            <a:r>
              <a:rPr lang="it-IT" sz="2000" dirty="0"/>
              <a:t>Solar </a:t>
            </a:r>
            <a:r>
              <a:rPr lang="it-IT" sz="2000" dirty="0" err="1"/>
              <a:t>radiation</a:t>
            </a:r>
            <a:r>
              <a:rPr lang="it-IT" sz="2000" dirty="0"/>
              <a:t> </a:t>
            </a:r>
            <a:r>
              <a:rPr lang="it-IT" sz="2000" dirty="0" err="1"/>
              <a:t>is</a:t>
            </a:r>
            <a:r>
              <a:rPr lang="it-IT" sz="2000" dirty="0"/>
              <a:t> </a:t>
            </a:r>
            <a:r>
              <a:rPr lang="it-IT" sz="2000" dirty="0" err="1"/>
              <a:t>extincted</a:t>
            </a:r>
            <a:r>
              <a:rPr lang="it-IT" sz="2000" dirty="0"/>
              <a:t> by the </a:t>
            </a:r>
            <a:r>
              <a:rPr lang="it-IT" sz="2000" dirty="0" err="1"/>
              <a:t>atmospheric</a:t>
            </a:r>
            <a:r>
              <a:rPr lang="it-IT" sz="2000" dirty="0"/>
              <a:t> </a:t>
            </a:r>
            <a:r>
              <a:rPr lang="it-IT" sz="2000" dirty="0" err="1"/>
              <a:t>gases</a:t>
            </a:r>
            <a:r>
              <a:rPr lang="it-IT" sz="2000" dirty="0"/>
              <a:t>, </a:t>
            </a:r>
            <a:r>
              <a:rPr lang="it-IT" sz="2000" dirty="0" err="1"/>
              <a:t>aerosols</a:t>
            </a:r>
            <a:r>
              <a:rPr lang="it-IT" sz="2000" dirty="0"/>
              <a:t> and clouds.</a:t>
            </a:r>
          </a:p>
          <a:p>
            <a:endParaRPr lang="it-IT" sz="2000" dirty="0"/>
          </a:p>
          <a:p>
            <a:r>
              <a:rPr lang="it-IT" sz="2000" dirty="0"/>
              <a:t>The </a:t>
            </a:r>
            <a:r>
              <a:rPr lang="it-IT" sz="2000" dirty="0" err="1"/>
              <a:t>transmitted</a:t>
            </a:r>
            <a:r>
              <a:rPr lang="it-IT" sz="2000" dirty="0"/>
              <a:t> </a:t>
            </a:r>
            <a:r>
              <a:rPr lang="it-IT" sz="2000" dirty="0" err="1"/>
              <a:t>portion</a:t>
            </a:r>
            <a:r>
              <a:rPr lang="it-IT" sz="2000" dirty="0"/>
              <a:t> of the solar </a:t>
            </a:r>
            <a:r>
              <a:rPr lang="it-IT" sz="2000" dirty="0" err="1"/>
              <a:t>radiation</a:t>
            </a:r>
            <a:r>
              <a:rPr lang="it-IT" sz="2000" dirty="0"/>
              <a:t> </a:t>
            </a:r>
            <a:r>
              <a:rPr lang="it-IT" sz="2000" dirty="0" err="1"/>
              <a:t>arrives</a:t>
            </a:r>
            <a:r>
              <a:rPr lang="it-IT" sz="2000" dirty="0"/>
              <a:t> </a:t>
            </a:r>
            <a:r>
              <a:rPr lang="it-IT" sz="2000" dirty="0" err="1"/>
              <a:t>at</a:t>
            </a:r>
            <a:r>
              <a:rPr lang="it-IT" sz="2000" dirty="0"/>
              <a:t> the Earth </a:t>
            </a:r>
            <a:r>
              <a:rPr lang="it-IT" sz="2000" dirty="0" err="1"/>
              <a:t>surface</a:t>
            </a:r>
            <a:r>
              <a:rPr lang="it-IT" sz="2000" dirty="0"/>
              <a:t> and </a:t>
            </a:r>
            <a:r>
              <a:rPr lang="it-IT" sz="2000" dirty="0" err="1"/>
              <a:t>it</a:t>
            </a:r>
            <a:r>
              <a:rPr lang="it-IT" sz="2000" dirty="0"/>
              <a:t> </a:t>
            </a:r>
            <a:r>
              <a:rPr lang="it-IT" sz="2000" dirty="0" err="1"/>
              <a:t>is</a:t>
            </a:r>
            <a:r>
              <a:rPr lang="it-IT" sz="2000" dirty="0"/>
              <a:t> </a:t>
            </a:r>
            <a:r>
              <a:rPr lang="it-IT" sz="2000" dirty="0" err="1"/>
              <a:t>mostly</a:t>
            </a:r>
            <a:r>
              <a:rPr lang="it-IT" sz="2000" dirty="0"/>
              <a:t> </a:t>
            </a:r>
            <a:r>
              <a:rPr lang="it-IT" sz="2000" dirty="0" err="1"/>
              <a:t>absorbed</a:t>
            </a:r>
            <a:r>
              <a:rPr lang="it-IT" sz="2000" dirty="0"/>
              <a:t> by the </a:t>
            </a:r>
            <a:r>
              <a:rPr lang="it-IT" sz="2000" dirty="0" err="1"/>
              <a:t>hydrosphere</a:t>
            </a:r>
            <a:r>
              <a:rPr lang="it-IT" sz="2000" dirty="0"/>
              <a:t>, </a:t>
            </a:r>
            <a:r>
              <a:rPr lang="it-IT" sz="2000" dirty="0" err="1"/>
              <a:t>lithosphere</a:t>
            </a:r>
            <a:r>
              <a:rPr lang="it-IT" sz="2000" dirty="0"/>
              <a:t>, </a:t>
            </a:r>
            <a:r>
              <a:rPr lang="it-IT" sz="2000" dirty="0" err="1"/>
              <a:t>cryosphere</a:t>
            </a:r>
            <a:r>
              <a:rPr lang="it-IT" sz="2000" dirty="0"/>
              <a:t> and </a:t>
            </a:r>
            <a:r>
              <a:rPr lang="it-IT" sz="2000" dirty="0" err="1"/>
              <a:t>biosphere</a:t>
            </a:r>
            <a:r>
              <a:rPr lang="it-IT" sz="2000" dirty="0"/>
              <a:t>, and in </a:t>
            </a:r>
            <a:r>
              <a:rPr lang="it-IT" sz="2000" dirty="0" err="1"/>
              <a:t>minimal</a:t>
            </a:r>
            <a:r>
              <a:rPr lang="it-IT" sz="2000" dirty="0"/>
              <a:t> part </a:t>
            </a:r>
            <a:r>
              <a:rPr lang="it-IT" sz="2000" dirty="0" err="1"/>
              <a:t>reflected</a:t>
            </a:r>
            <a:r>
              <a:rPr lang="it-IT" sz="2000" dirty="0"/>
              <a:t>.</a:t>
            </a:r>
            <a:endParaRPr lang="en-US" sz="2000" dirty="0"/>
          </a:p>
        </p:txBody>
      </p:sp>
      <p:sp>
        <p:nvSpPr>
          <p:cNvPr id="5" name="Title 1">
            <a:extLst>
              <a:ext uri="{FF2B5EF4-FFF2-40B4-BE49-F238E27FC236}">
                <a16:creationId xmlns:a16="http://schemas.microsoft.com/office/drawing/2014/main" id="{DD5E1996-D88F-4D44-7CF7-16E24B515628}"/>
              </a:ext>
            </a:extLst>
          </p:cNvPr>
          <p:cNvSpPr txBox="1">
            <a:spLocks/>
          </p:cNvSpPr>
          <p:nvPr/>
        </p:nvSpPr>
        <p:spPr>
          <a:xfrm>
            <a:off x="838200" y="365760"/>
            <a:ext cx="10515600" cy="1325563"/>
          </a:xfrm>
          <a:prstGeom prst="rect">
            <a:avLst/>
          </a:prstGeom>
        </p:spPr>
        <p:txBody>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r>
              <a:rPr lang="en-US" sz="4000" dirty="0"/>
              <a:t>Radiation extinction by the atmosphere</a:t>
            </a:r>
          </a:p>
        </p:txBody>
      </p:sp>
    </p:spTree>
    <p:extLst>
      <p:ext uri="{BB962C8B-B14F-4D97-AF65-F5344CB8AC3E}">
        <p14:creationId xmlns:p14="http://schemas.microsoft.com/office/powerpoint/2010/main" val="3940407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71F1E-C63F-801C-98B4-2B2E4E41CFF5}"/>
              </a:ext>
            </a:extLst>
          </p:cNvPr>
          <p:cNvSpPr>
            <a:spLocks noGrp="1"/>
          </p:cNvSpPr>
          <p:nvPr>
            <p:ph type="title"/>
          </p:nvPr>
        </p:nvSpPr>
        <p:spPr/>
        <p:txBody>
          <a:bodyPr>
            <a:normAutofit fontScale="90000"/>
          </a:bodyPr>
          <a:lstStyle/>
          <a:p>
            <a:r>
              <a:rPr lang="en-US" dirty="0"/>
              <a:t>Example of Thermography Applications</a:t>
            </a:r>
          </a:p>
        </p:txBody>
      </p:sp>
      <p:sp>
        <p:nvSpPr>
          <p:cNvPr id="3" name="Content Placeholder 2">
            <a:extLst>
              <a:ext uri="{FF2B5EF4-FFF2-40B4-BE49-F238E27FC236}">
                <a16:creationId xmlns:a16="http://schemas.microsoft.com/office/drawing/2014/main" id="{03DB021A-971C-F73E-288A-91D8AC4C24C0}"/>
              </a:ext>
            </a:extLst>
          </p:cNvPr>
          <p:cNvSpPr>
            <a:spLocks noGrp="1"/>
          </p:cNvSpPr>
          <p:nvPr>
            <p:ph idx="1"/>
          </p:nvPr>
        </p:nvSpPr>
        <p:spPr/>
        <p:txBody>
          <a:bodyPr vert="horz" lIns="91440" tIns="45720" rIns="91440" bIns="45720" rtlCol="0" anchor="t">
            <a:normAutofit/>
          </a:bodyPr>
          <a:lstStyle/>
          <a:p>
            <a:pPr marL="0" indent="0">
              <a:buNone/>
            </a:pPr>
            <a:r>
              <a:rPr lang="en-US" u="sng" dirty="0"/>
              <a:t>Industry</a:t>
            </a:r>
            <a:r>
              <a:rPr lang="en-US" dirty="0"/>
              <a:t>: Car, Metallurgical, Chemical, Aerospace, Industrial, Plastic, Glass, Electrotechnical</a:t>
            </a:r>
          </a:p>
        </p:txBody>
      </p:sp>
      <p:pic>
        <p:nvPicPr>
          <p:cNvPr id="4" name="Immagine 3">
            <a:extLst>
              <a:ext uri="{FF2B5EF4-FFF2-40B4-BE49-F238E27FC236}">
                <a16:creationId xmlns:a16="http://schemas.microsoft.com/office/drawing/2014/main" id="{80E04FB2-DA68-F02E-6143-86BA048A339B}"/>
              </a:ext>
            </a:extLst>
          </p:cNvPr>
          <p:cNvPicPr>
            <a:picLocks noChangeAspect="1"/>
          </p:cNvPicPr>
          <p:nvPr/>
        </p:nvPicPr>
        <p:blipFill>
          <a:blip r:embed="rId2"/>
          <a:stretch>
            <a:fillRect/>
          </a:stretch>
        </p:blipFill>
        <p:spPr>
          <a:xfrm>
            <a:off x="1674791" y="3190484"/>
            <a:ext cx="2652798" cy="1713694"/>
          </a:xfrm>
          <a:prstGeom prst="rect">
            <a:avLst/>
          </a:prstGeom>
        </p:spPr>
      </p:pic>
      <p:pic>
        <p:nvPicPr>
          <p:cNvPr id="5" name="Immagine 4">
            <a:extLst>
              <a:ext uri="{FF2B5EF4-FFF2-40B4-BE49-F238E27FC236}">
                <a16:creationId xmlns:a16="http://schemas.microsoft.com/office/drawing/2014/main" id="{0F94EF7E-8152-C8F7-5B06-8634D6A5C27D}"/>
              </a:ext>
            </a:extLst>
          </p:cNvPr>
          <p:cNvPicPr>
            <a:picLocks noChangeAspect="1"/>
          </p:cNvPicPr>
          <p:nvPr/>
        </p:nvPicPr>
        <p:blipFill>
          <a:blip r:embed="rId3"/>
          <a:stretch>
            <a:fillRect/>
          </a:stretch>
        </p:blipFill>
        <p:spPr>
          <a:xfrm>
            <a:off x="4522735" y="3190484"/>
            <a:ext cx="2652798" cy="1713694"/>
          </a:xfrm>
          <a:prstGeom prst="rect">
            <a:avLst/>
          </a:prstGeom>
        </p:spPr>
      </p:pic>
      <p:pic>
        <p:nvPicPr>
          <p:cNvPr id="6" name="Immagine 5">
            <a:extLst>
              <a:ext uri="{FF2B5EF4-FFF2-40B4-BE49-F238E27FC236}">
                <a16:creationId xmlns:a16="http://schemas.microsoft.com/office/drawing/2014/main" id="{2A5A1D90-F400-1B5B-5287-72FE4044BEB3}"/>
              </a:ext>
            </a:extLst>
          </p:cNvPr>
          <p:cNvPicPr>
            <a:picLocks noChangeAspect="1"/>
          </p:cNvPicPr>
          <p:nvPr/>
        </p:nvPicPr>
        <p:blipFill>
          <a:blip r:embed="rId4"/>
          <a:stretch>
            <a:fillRect/>
          </a:stretch>
        </p:blipFill>
        <p:spPr>
          <a:xfrm>
            <a:off x="7370679" y="3190484"/>
            <a:ext cx="2652798" cy="1713694"/>
          </a:xfrm>
          <a:prstGeom prst="rect">
            <a:avLst/>
          </a:prstGeom>
        </p:spPr>
      </p:pic>
      <p:pic>
        <p:nvPicPr>
          <p:cNvPr id="7" name="Immagine 6">
            <a:extLst>
              <a:ext uri="{FF2B5EF4-FFF2-40B4-BE49-F238E27FC236}">
                <a16:creationId xmlns:a16="http://schemas.microsoft.com/office/drawing/2014/main" id="{54C9AABC-8573-D491-4DDE-B0A511633DDA}"/>
              </a:ext>
            </a:extLst>
          </p:cNvPr>
          <p:cNvPicPr>
            <a:picLocks noChangeAspect="1"/>
          </p:cNvPicPr>
          <p:nvPr/>
        </p:nvPicPr>
        <p:blipFill>
          <a:blip r:embed="rId5"/>
          <a:stretch>
            <a:fillRect/>
          </a:stretch>
        </p:blipFill>
        <p:spPr>
          <a:xfrm>
            <a:off x="1674791" y="4977233"/>
            <a:ext cx="2652798" cy="1713694"/>
          </a:xfrm>
          <a:prstGeom prst="rect">
            <a:avLst/>
          </a:prstGeom>
        </p:spPr>
      </p:pic>
      <p:pic>
        <p:nvPicPr>
          <p:cNvPr id="8" name="Immagine 7">
            <a:extLst>
              <a:ext uri="{FF2B5EF4-FFF2-40B4-BE49-F238E27FC236}">
                <a16:creationId xmlns:a16="http://schemas.microsoft.com/office/drawing/2014/main" id="{F6383785-4690-5ED0-A0A3-8CA0DDF2E1F6}"/>
              </a:ext>
            </a:extLst>
          </p:cNvPr>
          <p:cNvPicPr>
            <a:picLocks noChangeAspect="1"/>
          </p:cNvPicPr>
          <p:nvPr/>
        </p:nvPicPr>
        <p:blipFill>
          <a:blip r:embed="rId6"/>
          <a:stretch>
            <a:fillRect/>
          </a:stretch>
        </p:blipFill>
        <p:spPr>
          <a:xfrm>
            <a:off x="4522735" y="4977233"/>
            <a:ext cx="2652798" cy="1713694"/>
          </a:xfrm>
          <a:prstGeom prst="rect">
            <a:avLst/>
          </a:prstGeom>
        </p:spPr>
      </p:pic>
      <p:pic>
        <p:nvPicPr>
          <p:cNvPr id="9" name="Immagine 8">
            <a:extLst>
              <a:ext uri="{FF2B5EF4-FFF2-40B4-BE49-F238E27FC236}">
                <a16:creationId xmlns:a16="http://schemas.microsoft.com/office/drawing/2014/main" id="{A90788BE-9572-B3E0-E7D7-5C6D4896377A}"/>
              </a:ext>
            </a:extLst>
          </p:cNvPr>
          <p:cNvPicPr>
            <a:picLocks noChangeAspect="1"/>
          </p:cNvPicPr>
          <p:nvPr/>
        </p:nvPicPr>
        <p:blipFill>
          <a:blip r:embed="rId7"/>
          <a:stretch>
            <a:fillRect/>
          </a:stretch>
        </p:blipFill>
        <p:spPr>
          <a:xfrm>
            <a:off x="7370679" y="4977233"/>
            <a:ext cx="2652800" cy="1713695"/>
          </a:xfrm>
          <a:prstGeom prst="rect">
            <a:avLst/>
          </a:prstGeom>
        </p:spPr>
      </p:pic>
    </p:spTree>
    <p:extLst>
      <p:ext uri="{BB962C8B-B14F-4D97-AF65-F5344CB8AC3E}">
        <p14:creationId xmlns:p14="http://schemas.microsoft.com/office/powerpoint/2010/main" val="42597809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Segnaposto testo 2">
                <a:extLst>
                  <a:ext uri="{FF2B5EF4-FFF2-40B4-BE49-F238E27FC236}">
                    <a16:creationId xmlns:a16="http://schemas.microsoft.com/office/drawing/2014/main" id="{0BF6D6A9-34DA-7508-7CFB-EEA700C6FDAA}"/>
                  </a:ext>
                </a:extLst>
              </p:cNvPr>
              <p:cNvSpPr>
                <a:spLocks noGrp="1"/>
              </p:cNvSpPr>
              <p:nvPr>
                <p:ph type="body" sz="quarter" idx="11"/>
              </p:nvPr>
            </p:nvSpPr>
            <p:spPr>
              <a:xfrm>
                <a:off x="838200" y="1169094"/>
                <a:ext cx="10920956" cy="5509538"/>
              </a:xfrm>
            </p:spPr>
            <p:txBody>
              <a:bodyPr>
                <a:normAutofit fontScale="92500"/>
              </a:bodyPr>
              <a:lstStyle/>
              <a:p>
                <a:r>
                  <a:rPr lang="it-IT" sz="2000" dirty="0"/>
                  <a:t>We </a:t>
                </a:r>
                <a:r>
                  <a:rPr lang="it-IT" sz="2000" dirty="0" err="1"/>
                  <a:t>consider</a:t>
                </a:r>
                <a:r>
                  <a:rPr lang="it-IT" sz="2000" dirty="0"/>
                  <a:t> a </a:t>
                </a:r>
                <a:r>
                  <a:rPr lang="it-IT" sz="2000" dirty="0" err="1"/>
                  <a:t>grey</a:t>
                </a:r>
                <a:r>
                  <a:rPr lang="it-IT" sz="2000" dirty="0"/>
                  <a:t> body, i.e. an </a:t>
                </a:r>
                <a:r>
                  <a:rPr lang="it-IT" sz="2000" dirty="0" err="1"/>
                  <a:t>opaque</a:t>
                </a:r>
                <a:r>
                  <a:rPr lang="it-IT" sz="2000" dirty="0"/>
                  <a:t> body (</a:t>
                </a:r>
                <a:r>
                  <a:rPr lang="it-IT" sz="2000" dirty="0" err="1"/>
                  <a:t>transmittance</a:t>
                </a:r>
                <a:r>
                  <a:rPr lang="it-IT" sz="2000" dirty="0"/>
                  <a:t> </a:t>
                </a:r>
                <a:r>
                  <a:rPr lang="it-IT" sz="2000" dirty="0" err="1"/>
                  <a:t>equals</a:t>
                </a:r>
                <a:r>
                  <a:rPr lang="it-IT" sz="2000" dirty="0"/>
                  <a:t> zero) </a:t>
                </a:r>
                <a:r>
                  <a:rPr lang="it-IT" sz="2000" dirty="0" err="1"/>
                  <a:t>that</a:t>
                </a:r>
                <a:r>
                  <a:rPr lang="it-IT" sz="2000" dirty="0"/>
                  <a:t> </a:t>
                </a:r>
                <a:r>
                  <a:rPr lang="it-IT" sz="2000" dirty="0" err="1"/>
                  <a:t>absorbs</a:t>
                </a:r>
                <a:r>
                  <a:rPr lang="it-IT" sz="2000" dirty="0"/>
                  <a:t> with the </a:t>
                </a:r>
                <a:r>
                  <a:rPr lang="it-IT" sz="2000" dirty="0" err="1"/>
                  <a:t>same</a:t>
                </a:r>
                <a:r>
                  <a:rPr lang="it-IT" sz="2000" dirty="0"/>
                  <a:t> </a:t>
                </a:r>
                <a:r>
                  <a:rPr lang="it-IT" sz="2000" dirty="0" err="1"/>
                  <a:t>efficacy</a:t>
                </a:r>
                <a:r>
                  <a:rPr lang="it-IT" sz="2000" dirty="0"/>
                  <a:t> </a:t>
                </a:r>
                <a:r>
                  <a:rPr lang="it-IT" sz="2000" dirty="0" err="1"/>
                  <a:t>at</a:t>
                </a:r>
                <a:r>
                  <a:rPr lang="it-IT" sz="2000" dirty="0"/>
                  <a:t> </a:t>
                </a:r>
                <a:r>
                  <a:rPr lang="it-IT" sz="2000" dirty="0" err="1"/>
                  <a:t>each</a:t>
                </a:r>
                <a:r>
                  <a:rPr lang="it-IT" sz="2000" dirty="0"/>
                  <a:t> </a:t>
                </a:r>
                <a:r>
                  <a:rPr lang="it-IT" sz="2000" dirty="0" err="1"/>
                  <a:t>wavelength</a:t>
                </a:r>
                <a:r>
                  <a:rPr lang="it-IT" sz="2000" dirty="0"/>
                  <a:t>, and a black body, in the </a:t>
                </a:r>
                <a:r>
                  <a:rPr lang="it-IT" sz="2000" dirty="0" err="1"/>
                  <a:t>form</a:t>
                </a:r>
                <a:r>
                  <a:rPr lang="it-IT" sz="2000" dirty="0"/>
                  <a:t> of infinite </a:t>
                </a:r>
                <a:r>
                  <a:rPr lang="it-IT" sz="2000" dirty="0" err="1"/>
                  <a:t>plates</a:t>
                </a:r>
                <a:r>
                  <a:rPr lang="it-IT" sz="2000" dirty="0"/>
                  <a:t> </a:t>
                </a:r>
                <a:r>
                  <a:rPr lang="it-IT" sz="2000" dirty="0" err="1"/>
                  <a:t>exchanging</a:t>
                </a:r>
                <a:r>
                  <a:rPr lang="it-IT" sz="2000" dirty="0"/>
                  <a:t> </a:t>
                </a:r>
                <a:r>
                  <a:rPr lang="it-IT" sz="2000" dirty="0" err="1"/>
                  <a:t>radiation</a:t>
                </a:r>
                <a:r>
                  <a:rPr lang="it-IT" sz="2000" dirty="0"/>
                  <a:t> </a:t>
                </a:r>
                <a:r>
                  <a:rPr lang="it-IT" sz="2000" dirty="0" err="1"/>
                  <a:t>only</a:t>
                </a:r>
                <a:r>
                  <a:rPr lang="it-IT" sz="2000" dirty="0"/>
                  <a:t>. </a:t>
                </a:r>
                <a:r>
                  <a:rPr lang="it-IT" sz="2000" dirty="0" err="1"/>
                  <a:t>Consider</a:t>
                </a:r>
                <a:r>
                  <a:rPr lang="it-IT" sz="2000" dirty="0"/>
                  <a:t> the </a:t>
                </a:r>
                <a:r>
                  <a:rPr lang="it-IT" sz="2000" dirty="0" err="1"/>
                  <a:t>plates</a:t>
                </a:r>
                <a:r>
                  <a:rPr lang="it-IT" sz="2000" dirty="0"/>
                  <a:t> in </a:t>
                </a:r>
                <a:r>
                  <a:rPr lang="it-IT" sz="2000" dirty="0" err="1"/>
                  <a:t>thermal</a:t>
                </a:r>
                <a:r>
                  <a:rPr lang="it-IT" sz="2000" dirty="0"/>
                  <a:t> </a:t>
                </a:r>
                <a:r>
                  <a:rPr lang="it-IT" sz="2000" dirty="0" err="1"/>
                  <a:t>equilibrium</a:t>
                </a:r>
                <a:r>
                  <a:rPr lang="it-IT" sz="2000" dirty="0"/>
                  <a:t>, i.e. </a:t>
                </a:r>
                <a:r>
                  <a:rPr lang="it-IT" sz="2000" dirty="0" err="1"/>
                  <a:t>plates</a:t>
                </a:r>
                <a:r>
                  <a:rPr lang="it-IT" sz="2000" dirty="0"/>
                  <a:t> </a:t>
                </a:r>
                <a:r>
                  <a:rPr lang="it-IT" sz="2000" dirty="0" err="1"/>
                  <a:t>absorb</a:t>
                </a:r>
                <a:r>
                  <a:rPr lang="it-IT" sz="2000" dirty="0"/>
                  <a:t> and </a:t>
                </a:r>
                <a:r>
                  <a:rPr lang="it-IT" sz="2000" dirty="0" err="1"/>
                  <a:t>emit</a:t>
                </a:r>
                <a:r>
                  <a:rPr lang="it-IT" sz="2000" dirty="0"/>
                  <a:t> the </a:t>
                </a:r>
                <a:r>
                  <a:rPr lang="it-IT" sz="2000" dirty="0" err="1"/>
                  <a:t>same</a:t>
                </a:r>
                <a:r>
                  <a:rPr lang="it-IT" sz="2000" dirty="0"/>
                  <a:t> </a:t>
                </a:r>
                <a:r>
                  <a:rPr lang="it-IT" sz="2000" dirty="0" err="1"/>
                  <a:t>amount</a:t>
                </a:r>
                <a:r>
                  <a:rPr lang="it-IT" sz="2000" dirty="0"/>
                  <a:t> of energy (</a:t>
                </a:r>
                <a:r>
                  <a:rPr lang="it-IT" sz="2000" dirty="0" err="1"/>
                  <a:t>this</a:t>
                </a:r>
                <a:r>
                  <a:rPr lang="it-IT" sz="2000" dirty="0"/>
                  <a:t> can be </a:t>
                </a:r>
                <a:r>
                  <a:rPr lang="it-IT" sz="2000" dirty="0" err="1"/>
                  <a:t>reached</a:t>
                </a:r>
                <a:r>
                  <a:rPr lang="it-IT" sz="2000" dirty="0"/>
                  <a:t> by </a:t>
                </a:r>
                <a:r>
                  <a:rPr lang="it-IT" sz="2000" dirty="0" err="1"/>
                  <a:t>introducing</a:t>
                </a:r>
                <a:r>
                  <a:rPr lang="it-IT" sz="2000" dirty="0"/>
                  <a:t> a medium </a:t>
                </a:r>
                <a:r>
                  <a:rPr lang="it-IT" sz="2000" dirty="0" err="1"/>
                  <a:t>between</a:t>
                </a:r>
                <a:r>
                  <a:rPr lang="it-IT" sz="2000" dirty="0"/>
                  <a:t> the </a:t>
                </a:r>
                <a:r>
                  <a:rPr lang="it-IT" sz="2000" dirty="0" err="1"/>
                  <a:t>plates</a:t>
                </a:r>
                <a:r>
                  <a:rPr lang="it-IT" sz="2000" dirty="0"/>
                  <a:t>).</a:t>
                </a:r>
              </a:p>
              <a:p>
                <a:r>
                  <a:rPr lang="it-IT" sz="2000" i="1" dirty="0"/>
                  <a:t>The single </a:t>
                </a:r>
                <a:r>
                  <a:rPr lang="it-IT" sz="2000" i="1" dirty="0" err="1"/>
                  <a:t>plate</a:t>
                </a:r>
                <a:r>
                  <a:rPr lang="it-IT" sz="2000" i="1" dirty="0"/>
                  <a:t> balance </a:t>
                </a:r>
                <a:r>
                  <a:rPr lang="it-IT" sz="2000" dirty="0" err="1"/>
                  <a:t>will</a:t>
                </a:r>
                <a:r>
                  <a:rPr lang="it-IT" sz="2000" dirty="0"/>
                  <a:t> be</a:t>
                </a:r>
              </a:p>
              <a:p>
                <a:pPr/>
                <a14:m>
                  <m:oMathPara xmlns:m="http://schemas.openxmlformats.org/officeDocument/2006/math">
                    <m:oMathParaPr>
                      <m:jc m:val="centerGroup"/>
                    </m:oMathParaPr>
                    <m:oMath xmlns:m="http://schemas.openxmlformats.org/officeDocument/2006/math">
                      <m:r>
                        <a:rPr lang="it-IT" sz="2000" b="0" i="1" smtClean="0">
                          <a:latin typeface="Cambria Math" panose="02040503050406030204" pitchFamily="18" charset="0"/>
                        </a:rPr>
                        <m:t>𝑏𝑙𝑎𝑐𝑘𝑏𝑜𝑑𝑦</m:t>
                      </m:r>
                      <m:r>
                        <a:rPr lang="it-IT" sz="2000" b="0" i="1" smtClean="0">
                          <a:latin typeface="Cambria Math" panose="02040503050406030204" pitchFamily="18" charset="0"/>
                        </a:rPr>
                        <m:t>:  </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𝜖</m:t>
                          </m:r>
                        </m:e>
                        <m:sub>
                          <m:r>
                            <a:rPr lang="it-IT" sz="2000" b="0" i="1" smtClean="0">
                              <a:latin typeface="Cambria Math" panose="02040503050406030204" pitchFamily="18" charset="0"/>
                            </a:rPr>
                            <m:t>𝑔</m:t>
                          </m:r>
                        </m:sub>
                      </m:sSub>
                      <m:r>
                        <a:rPr lang="it-IT" sz="2000" b="0" i="1" smtClean="0">
                          <a:latin typeface="Cambria Math" panose="02040503050406030204" pitchFamily="18" charset="0"/>
                        </a:rPr>
                        <m:t>𝜎</m:t>
                      </m:r>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𝑇</m:t>
                          </m:r>
                        </m:e>
                        <m:sup>
                          <m:r>
                            <a:rPr lang="it-IT" sz="2000" b="0" i="1" smtClean="0">
                              <a:latin typeface="Cambria Math" panose="02040503050406030204" pitchFamily="18" charset="0"/>
                            </a:rPr>
                            <m:t>4</m:t>
                          </m:r>
                        </m:sup>
                      </m:sSup>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𝛼</m:t>
                          </m:r>
                        </m:e>
                        <m:sub>
                          <m:r>
                            <a:rPr lang="it-IT" sz="2000" b="0" i="1" smtClean="0">
                              <a:latin typeface="Cambria Math" panose="02040503050406030204" pitchFamily="18" charset="0"/>
                            </a:rPr>
                            <m:t>𝑏</m:t>
                          </m:r>
                        </m:sub>
                      </m:sSub>
                      <m:r>
                        <a:rPr lang="it-IT" sz="2000" b="0" i="1" smtClean="0">
                          <a:latin typeface="Cambria Math" panose="02040503050406030204" pitchFamily="18" charset="0"/>
                        </a:rPr>
                        <m:t>+</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𝜖</m:t>
                          </m:r>
                        </m:e>
                        <m:sub>
                          <m:r>
                            <a:rPr lang="it-IT" sz="2000" b="0" i="1" smtClean="0">
                              <a:latin typeface="Cambria Math" panose="02040503050406030204" pitchFamily="18" charset="0"/>
                            </a:rPr>
                            <m:t>𝑏</m:t>
                          </m:r>
                        </m:sub>
                      </m:sSub>
                      <m:r>
                        <a:rPr lang="it-IT" sz="2000" b="0" i="1" smtClean="0">
                          <a:latin typeface="Cambria Math" panose="02040503050406030204" pitchFamily="18" charset="0"/>
                        </a:rPr>
                        <m:t>𝜎</m:t>
                      </m:r>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𝑇</m:t>
                          </m:r>
                        </m:e>
                        <m:sup>
                          <m:r>
                            <a:rPr lang="it-IT" sz="2000" b="0" i="1" smtClean="0">
                              <a:latin typeface="Cambria Math" panose="02040503050406030204" pitchFamily="18" charset="0"/>
                            </a:rPr>
                            <m:t>4</m:t>
                          </m:r>
                        </m:sup>
                      </m:sSup>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𝜌</m:t>
                          </m:r>
                        </m:e>
                        <m:sub>
                          <m:r>
                            <a:rPr lang="it-IT" sz="2000" b="0" i="1" smtClean="0">
                              <a:latin typeface="Cambria Math" panose="02040503050406030204" pitchFamily="18" charset="0"/>
                            </a:rPr>
                            <m:t>𝑔</m:t>
                          </m:r>
                        </m:sub>
                      </m:sSub>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𝛼</m:t>
                          </m:r>
                        </m:e>
                        <m:sub>
                          <m:r>
                            <a:rPr lang="it-IT" sz="2000" b="0" i="1" smtClean="0">
                              <a:latin typeface="Cambria Math" panose="02040503050406030204" pitchFamily="18" charset="0"/>
                            </a:rPr>
                            <m:t>𝑏</m:t>
                          </m:r>
                        </m:sub>
                      </m:sSub>
                      <m:r>
                        <a:rPr lang="it-IT" sz="2000" b="0" i="1" smtClean="0">
                          <a:latin typeface="Cambria Math" panose="02040503050406030204" pitchFamily="18" charset="0"/>
                        </a:rPr>
                        <m:t>=</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𝜖</m:t>
                          </m:r>
                        </m:e>
                        <m:sub>
                          <m:r>
                            <a:rPr lang="it-IT" sz="2000" b="0" i="1" smtClean="0">
                              <a:latin typeface="Cambria Math" panose="02040503050406030204" pitchFamily="18" charset="0"/>
                            </a:rPr>
                            <m:t>𝑏</m:t>
                          </m:r>
                        </m:sub>
                      </m:sSub>
                      <m:r>
                        <a:rPr lang="it-IT" sz="2000" b="0" i="1" smtClean="0">
                          <a:latin typeface="Cambria Math" panose="02040503050406030204" pitchFamily="18" charset="0"/>
                        </a:rPr>
                        <m:t>𝜎</m:t>
                      </m:r>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𝑇</m:t>
                          </m:r>
                        </m:e>
                        <m:sup>
                          <m:r>
                            <a:rPr lang="it-IT" sz="2000" b="0" i="1" smtClean="0">
                              <a:latin typeface="Cambria Math" panose="02040503050406030204" pitchFamily="18" charset="0"/>
                            </a:rPr>
                            <m:t>4</m:t>
                          </m:r>
                        </m:sup>
                      </m:sSup>
                    </m:oMath>
                  </m:oMathPara>
                </a14:m>
                <a:endParaRPr lang="it-IT" sz="2000" b="0" dirty="0"/>
              </a:p>
              <a:p>
                <a:pPr/>
                <a14:m>
                  <m:oMathPara xmlns:m="http://schemas.openxmlformats.org/officeDocument/2006/math">
                    <m:oMathParaPr>
                      <m:jc m:val="centerGroup"/>
                    </m:oMathParaPr>
                    <m:oMath xmlns:m="http://schemas.openxmlformats.org/officeDocument/2006/math">
                      <m:r>
                        <a:rPr lang="it-IT" sz="2000" b="0" i="1" smtClean="0">
                          <a:latin typeface="Cambria Math" panose="02040503050406030204" pitchFamily="18" charset="0"/>
                        </a:rPr>
                        <m:t>𝑔𝑟𝑒𝑦𝑏𝑜𝑑𝑦</m:t>
                      </m:r>
                      <m:r>
                        <a:rPr lang="it-IT" sz="2000" b="0" i="1" smtClean="0">
                          <a:latin typeface="Cambria Math" panose="02040503050406030204" pitchFamily="18" charset="0"/>
                        </a:rPr>
                        <m:t>:  </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𝜖</m:t>
                          </m:r>
                        </m:e>
                        <m:sub>
                          <m:r>
                            <a:rPr lang="it-IT" sz="2000" b="0" i="1" smtClean="0">
                              <a:latin typeface="Cambria Math" panose="02040503050406030204" pitchFamily="18" charset="0"/>
                            </a:rPr>
                            <m:t>𝑏</m:t>
                          </m:r>
                        </m:sub>
                      </m:sSub>
                      <m:r>
                        <a:rPr lang="it-IT" sz="2000" b="0" i="1" smtClean="0">
                          <a:latin typeface="Cambria Math" panose="02040503050406030204" pitchFamily="18" charset="0"/>
                        </a:rPr>
                        <m:t>𝜎</m:t>
                      </m:r>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𝑇</m:t>
                          </m:r>
                        </m:e>
                        <m:sup>
                          <m:r>
                            <a:rPr lang="it-IT" sz="2000" b="0" i="1" smtClean="0">
                              <a:latin typeface="Cambria Math" panose="02040503050406030204" pitchFamily="18" charset="0"/>
                            </a:rPr>
                            <m:t>4</m:t>
                          </m:r>
                        </m:sup>
                      </m:sSup>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𝛼</m:t>
                          </m:r>
                        </m:e>
                        <m:sub>
                          <m:r>
                            <a:rPr lang="it-IT" sz="2000" b="0" i="1" smtClean="0">
                              <a:latin typeface="Cambria Math" panose="02040503050406030204" pitchFamily="18" charset="0"/>
                            </a:rPr>
                            <m:t>𝑔</m:t>
                          </m:r>
                        </m:sub>
                      </m:sSub>
                      <m:r>
                        <a:rPr lang="it-IT" sz="2000" b="0" i="1" smtClean="0">
                          <a:latin typeface="Cambria Math" panose="02040503050406030204" pitchFamily="18" charset="0"/>
                        </a:rPr>
                        <m:t>=</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𝜖</m:t>
                          </m:r>
                        </m:e>
                        <m:sub>
                          <m:r>
                            <a:rPr lang="it-IT" sz="2000" b="0" i="1" smtClean="0">
                              <a:latin typeface="Cambria Math" panose="02040503050406030204" pitchFamily="18" charset="0"/>
                            </a:rPr>
                            <m:t>𝑔</m:t>
                          </m:r>
                        </m:sub>
                      </m:sSub>
                      <m:r>
                        <a:rPr lang="it-IT" sz="2000" b="0" i="1" smtClean="0">
                          <a:latin typeface="Cambria Math" panose="02040503050406030204" pitchFamily="18" charset="0"/>
                        </a:rPr>
                        <m:t>𝜎</m:t>
                      </m:r>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𝑇</m:t>
                          </m:r>
                        </m:e>
                        <m:sup>
                          <m:r>
                            <a:rPr lang="it-IT" sz="2000" b="0" i="1" smtClean="0">
                              <a:latin typeface="Cambria Math" panose="02040503050406030204" pitchFamily="18" charset="0"/>
                            </a:rPr>
                            <m:t>4</m:t>
                          </m:r>
                        </m:sup>
                      </m:sSup>
                    </m:oMath>
                  </m:oMathPara>
                </a14:m>
                <a:endParaRPr lang="it-IT" sz="2000" b="0" dirty="0"/>
              </a:p>
              <a:p>
                <a:r>
                  <a:rPr lang="it-IT" sz="2000" dirty="0" err="1"/>
                  <a:t>Considering</a:t>
                </a:r>
                <a:r>
                  <a:rPr lang="it-IT" sz="2000" dirty="0"/>
                  <a:t> </a:t>
                </a:r>
                <a:r>
                  <a:rPr lang="it-IT" sz="2000" dirty="0" err="1"/>
                  <a:t>that</a:t>
                </a:r>
                <a:r>
                  <a:rPr lang="it-IT" sz="2000" dirty="0"/>
                  <a:t> </a:t>
                </a:r>
                <a14:m>
                  <m:oMath xmlns:m="http://schemas.openxmlformats.org/officeDocument/2006/math">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𝜖</m:t>
                        </m:r>
                      </m:e>
                      <m:sub>
                        <m:r>
                          <a:rPr lang="it-IT" sz="2000" b="0" i="1" smtClean="0">
                            <a:latin typeface="Cambria Math" panose="02040503050406030204" pitchFamily="18" charset="0"/>
                          </a:rPr>
                          <m:t>𝑏</m:t>
                        </m:r>
                      </m:sub>
                    </m:sSub>
                    <m:r>
                      <a:rPr lang="it-IT" sz="2000" b="0" i="1" smtClean="0">
                        <a:latin typeface="Cambria Math" panose="02040503050406030204" pitchFamily="18" charset="0"/>
                      </a:rPr>
                      <m:t>=</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𝛼</m:t>
                        </m:r>
                      </m:e>
                      <m:sub>
                        <m:r>
                          <a:rPr lang="it-IT" sz="2000" b="0" i="1" smtClean="0">
                            <a:latin typeface="Cambria Math" panose="02040503050406030204" pitchFamily="18" charset="0"/>
                          </a:rPr>
                          <m:t>𝑏</m:t>
                        </m:r>
                      </m:sub>
                    </m:sSub>
                    <m:r>
                      <a:rPr lang="it-IT" sz="2000" b="0" i="1" smtClean="0">
                        <a:latin typeface="Cambria Math" panose="02040503050406030204" pitchFamily="18" charset="0"/>
                      </a:rPr>
                      <m:t>=1</m:t>
                    </m:r>
                  </m:oMath>
                </a14:m>
                <a:r>
                  <a:rPr lang="it-IT" sz="2000" dirty="0"/>
                  <a:t> and </a:t>
                </a:r>
                <a:r>
                  <a:rPr lang="it-IT" sz="2000" dirty="0" err="1"/>
                  <a:t>resolving</a:t>
                </a:r>
                <a:r>
                  <a:rPr lang="it-IT" sz="2000" dirty="0"/>
                  <a:t> the </a:t>
                </a:r>
                <a:r>
                  <a:rPr lang="it-IT" sz="2000" dirty="0" err="1"/>
                  <a:t>equation</a:t>
                </a:r>
                <a:r>
                  <a:rPr lang="it-IT" sz="2000" dirty="0"/>
                  <a:t> system </a:t>
                </a:r>
                <a:r>
                  <a:rPr lang="it-IT" sz="2000" dirty="0" err="1"/>
                  <a:t>we</a:t>
                </a:r>
                <a:r>
                  <a:rPr lang="it-IT" sz="2000" dirty="0"/>
                  <a:t> </a:t>
                </a:r>
                <a:r>
                  <a:rPr lang="it-IT" sz="2000" dirty="0" err="1"/>
                  <a:t>get</a:t>
                </a:r>
                <a:endParaRPr lang="it-IT" sz="2000" dirty="0"/>
              </a:p>
              <a:p>
                <a:pPr/>
                <a14:m>
                  <m:oMathPara xmlns:m="http://schemas.openxmlformats.org/officeDocument/2006/math">
                    <m:oMathParaPr>
                      <m:jc m:val="centerGroup"/>
                    </m:oMathParaPr>
                    <m:oMath xmlns:m="http://schemas.openxmlformats.org/officeDocument/2006/math">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𝛼</m:t>
                          </m:r>
                        </m:e>
                        <m:sub>
                          <m:r>
                            <a:rPr lang="it-IT" sz="2000" b="0" i="1" smtClean="0">
                              <a:latin typeface="Cambria Math" panose="02040503050406030204" pitchFamily="18" charset="0"/>
                            </a:rPr>
                            <m:t>𝑔</m:t>
                          </m:r>
                        </m:sub>
                      </m:sSub>
                      <m:r>
                        <a:rPr lang="it-IT" sz="2000" b="0" i="1" smtClean="0">
                          <a:latin typeface="Cambria Math" panose="02040503050406030204" pitchFamily="18" charset="0"/>
                        </a:rPr>
                        <m:t>𝜎</m:t>
                      </m:r>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𝑇</m:t>
                          </m:r>
                        </m:e>
                        <m:sup>
                          <m:r>
                            <a:rPr lang="it-IT" sz="2000" b="0" i="1" smtClean="0">
                              <a:latin typeface="Cambria Math" panose="02040503050406030204" pitchFamily="18" charset="0"/>
                            </a:rPr>
                            <m:t>4</m:t>
                          </m:r>
                        </m:sup>
                      </m:sSup>
                      <m:r>
                        <a:rPr lang="it-IT" sz="2000" b="0" i="1" smtClean="0">
                          <a:latin typeface="Cambria Math" panose="02040503050406030204" pitchFamily="18" charset="0"/>
                        </a:rPr>
                        <m:t>+</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𝜌</m:t>
                          </m:r>
                        </m:e>
                        <m:sub>
                          <m:r>
                            <a:rPr lang="it-IT" sz="2000" b="0" i="1" smtClean="0">
                              <a:latin typeface="Cambria Math" panose="02040503050406030204" pitchFamily="18" charset="0"/>
                            </a:rPr>
                            <m:t>𝑔</m:t>
                          </m:r>
                        </m:sub>
                      </m:sSub>
                      <m:r>
                        <a:rPr lang="it-IT" sz="2000" b="0" i="1" smtClean="0">
                          <a:latin typeface="Cambria Math" panose="02040503050406030204" pitchFamily="18" charset="0"/>
                        </a:rPr>
                        <m:t>𝜎</m:t>
                      </m:r>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𝑇</m:t>
                          </m:r>
                        </m:e>
                        <m:sup>
                          <m:r>
                            <a:rPr lang="it-IT" sz="2000" b="0" i="1" smtClean="0">
                              <a:latin typeface="Cambria Math" panose="02040503050406030204" pitchFamily="18" charset="0"/>
                            </a:rPr>
                            <m:t>4</m:t>
                          </m:r>
                        </m:sup>
                      </m:sSup>
                      <m:r>
                        <a:rPr lang="it-IT" sz="2000" b="0" i="1" smtClean="0">
                          <a:latin typeface="Cambria Math" panose="02040503050406030204" pitchFamily="18" charset="0"/>
                        </a:rPr>
                        <m:t>=</m:t>
                      </m:r>
                      <m:r>
                        <a:rPr lang="it-IT" sz="2000" b="0" i="1" smtClean="0">
                          <a:latin typeface="Cambria Math" panose="02040503050406030204" pitchFamily="18" charset="0"/>
                        </a:rPr>
                        <m:t>𝜎</m:t>
                      </m:r>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𝑇</m:t>
                          </m:r>
                        </m:e>
                        <m:sup>
                          <m:r>
                            <a:rPr lang="it-IT" sz="2000" b="0" i="1" smtClean="0">
                              <a:latin typeface="Cambria Math" panose="02040503050406030204" pitchFamily="18" charset="0"/>
                            </a:rPr>
                            <m:t>4</m:t>
                          </m:r>
                        </m:sup>
                      </m:sSup>
                    </m:oMath>
                  </m:oMathPara>
                </a14:m>
                <a:endParaRPr lang="it-IT" sz="2000" b="0" dirty="0"/>
              </a:p>
              <a:p>
                <a:pPr/>
                <a14:m>
                  <m:oMathPara xmlns:m="http://schemas.openxmlformats.org/officeDocument/2006/math">
                    <m:oMathParaPr>
                      <m:jc m:val="centerGroup"/>
                    </m:oMathParaPr>
                    <m:oMath xmlns:m="http://schemas.openxmlformats.org/officeDocument/2006/math">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𝛼</m:t>
                          </m:r>
                        </m:e>
                        <m:sub>
                          <m:r>
                            <a:rPr lang="it-IT" sz="2000" b="0" i="1" smtClean="0">
                              <a:latin typeface="Cambria Math" panose="02040503050406030204" pitchFamily="18" charset="0"/>
                            </a:rPr>
                            <m:t>𝑔</m:t>
                          </m:r>
                        </m:sub>
                      </m:sSub>
                      <m:r>
                        <a:rPr lang="it-IT" sz="2000" b="0" i="1" smtClean="0">
                          <a:latin typeface="Cambria Math" panose="02040503050406030204" pitchFamily="18" charset="0"/>
                        </a:rPr>
                        <m:t>𝜎</m:t>
                      </m:r>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𝑇</m:t>
                          </m:r>
                        </m:e>
                        <m:sup>
                          <m:r>
                            <a:rPr lang="it-IT" sz="2000" b="0" i="1" smtClean="0">
                              <a:latin typeface="Cambria Math" panose="02040503050406030204" pitchFamily="18" charset="0"/>
                            </a:rPr>
                            <m:t>4</m:t>
                          </m:r>
                        </m:sup>
                      </m:sSup>
                      <m:r>
                        <a:rPr lang="it-IT" sz="2000" b="0" i="1" smtClean="0">
                          <a:latin typeface="Cambria Math" panose="02040503050406030204" pitchFamily="18" charset="0"/>
                        </a:rPr>
                        <m:t>=</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𝜖</m:t>
                          </m:r>
                        </m:e>
                        <m:sub>
                          <m:r>
                            <a:rPr lang="it-IT" sz="2000" b="0" i="1" smtClean="0">
                              <a:latin typeface="Cambria Math" panose="02040503050406030204" pitchFamily="18" charset="0"/>
                            </a:rPr>
                            <m:t>𝑔</m:t>
                          </m:r>
                        </m:sub>
                      </m:sSub>
                      <m:r>
                        <a:rPr lang="it-IT" sz="2000" b="0" i="1" smtClean="0">
                          <a:latin typeface="Cambria Math" panose="02040503050406030204" pitchFamily="18" charset="0"/>
                        </a:rPr>
                        <m:t>𝜎</m:t>
                      </m:r>
                      <m:sSup>
                        <m:sSupPr>
                          <m:ctrlPr>
                            <a:rPr lang="it-IT" sz="2000" b="0" i="1" smtClean="0">
                              <a:latin typeface="Cambria Math" panose="02040503050406030204" pitchFamily="18" charset="0"/>
                            </a:rPr>
                          </m:ctrlPr>
                        </m:sSupPr>
                        <m:e>
                          <m:r>
                            <a:rPr lang="it-IT" sz="2000" b="0" i="1" smtClean="0">
                              <a:latin typeface="Cambria Math" panose="02040503050406030204" pitchFamily="18" charset="0"/>
                            </a:rPr>
                            <m:t>𝑇</m:t>
                          </m:r>
                        </m:e>
                        <m:sup>
                          <m:r>
                            <a:rPr lang="it-IT" sz="2000" b="0" i="1" smtClean="0">
                              <a:latin typeface="Cambria Math" panose="02040503050406030204" pitchFamily="18" charset="0"/>
                            </a:rPr>
                            <m:t>4</m:t>
                          </m:r>
                        </m:sup>
                      </m:sSup>
                    </m:oMath>
                  </m:oMathPara>
                </a14:m>
                <a:endParaRPr lang="it-IT" sz="2000" b="0" dirty="0"/>
              </a:p>
              <a:p>
                <a:r>
                  <a:rPr lang="it-IT" sz="2000" dirty="0"/>
                  <a:t>The first </a:t>
                </a:r>
                <a:r>
                  <a:rPr lang="it-IT" sz="2000" dirty="0" err="1"/>
                  <a:t>equation</a:t>
                </a:r>
                <a:r>
                  <a:rPr lang="it-IT" sz="2000" dirty="0"/>
                  <a:t> </a:t>
                </a:r>
                <a:r>
                  <a:rPr lang="it-IT" sz="2000" dirty="0" err="1"/>
                  <a:t>is</a:t>
                </a:r>
                <a:r>
                  <a:rPr lang="it-IT" sz="2000" dirty="0"/>
                  <a:t> an </a:t>
                </a:r>
                <a:r>
                  <a:rPr lang="it-IT" sz="2000" dirty="0" err="1"/>
                  <a:t>identity</a:t>
                </a:r>
                <a:r>
                  <a:rPr lang="it-IT" sz="2000" dirty="0"/>
                  <a:t> </a:t>
                </a:r>
                <a:r>
                  <a:rPr lang="it-IT" sz="2000" dirty="0" err="1"/>
                  <a:t>since</a:t>
                </a:r>
                <a:r>
                  <a:rPr lang="it-IT" sz="2000" dirty="0"/>
                  <a:t> </a:t>
                </a:r>
                <a14:m>
                  <m:oMath xmlns:m="http://schemas.openxmlformats.org/officeDocument/2006/math">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𝛼</m:t>
                        </m:r>
                      </m:e>
                      <m:sub>
                        <m:r>
                          <a:rPr lang="it-IT" sz="2000" b="0" i="1" smtClean="0">
                            <a:latin typeface="Cambria Math" panose="02040503050406030204" pitchFamily="18" charset="0"/>
                          </a:rPr>
                          <m:t>𝑔</m:t>
                        </m:r>
                      </m:sub>
                    </m:sSub>
                    <m:r>
                      <a:rPr lang="it-IT" sz="2000" b="0" i="1" smtClean="0">
                        <a:latin typeface="Cambria Math" panose="02040503050406030204" pitchFamily="18" charset="0"/>
                      </a:rPr>
                      <m:t>+</m:t>
                    </m:r>
                    <m:sSub>
                      <m:sSubPr>
                        <m:ctrlPr>
                          <a:rPr lang="it-IT" sz="2000" b="0" i="1" smtClean="0">
                            <a:latin typeface="Cambria Math" panose="02040503050406030204" pitchFamily="18" charset="0"/>
                          </a:rPr>
                        </m:ctrlPr>
                      </m:sSubPr>
                      <m:e>
                        <m:r>
                          <a:rPr lang="it-IT" sz="2000" b="0" i="1" smtClean="0">
                            <a:latin typeface="Cambria Math" panose="02040503050406030204" pitchFamily="18" charset="0"/>
                          </a:rPr>
                          <m:t>𝜌</m:t>
                        </m:r>
                      </m:e>
                      <m:sub>
                        <m:r>
                          <a:rPr lang="it-IT" sz="2000" b="0" i="1" smtClean="0">
                            <a:latin typeface="Cambria Math" panose="02040503050406030204" pitchFamily="18" charset="0"/>
                          </a:rPr>
                          <m:t>𝑔</m:t>
                        </m:r>
                      </m:sub>
                    </m:sSub>
                    <m:r>
                      <a:rPr lang="it-IT" sz="2000" b="0" i="1" smtClean="0">
                        <a:latin typeface="Cambria Math" panose="02040503050406030204" pitchFamily="18" charset="0"/>
                      </a:rPr>
                      <m:t>=1</m:t>
                    </m:r>
                  </m:oMath>
                </a14:m>
                <a:r>
                  <a:rPr lang="it-IT" sz="2000" dirty="0"/>
                  <a:t>.</a:t>
                </a:r>
              </a:p>
              <a:p>
                <a:r>
                  <a:rPr lang="it-IT" sz="2000" dirty="0"/>
                  <a:t>The second </a:t>
                </a:r>
                <a:r>
                  <a:rPr lang="it-IT" sz="2000" dirty="0" err="1"/>
                  <a:t>is</a:t>
                </a:r>
                <a:r>
                  <a:rPr lang="it-IT" sz="2000" dirty="0"/>
                  <a:t> the </a:t>
                </a:r>
                <a:r>
                  <a:rPr lang="it-IT" sz="2000" i="1" u="sng" dirty="0" err="1"/>
                  <a:t>Kirckhoff</a:t>
                </a:r>
                <a:r>
                  <a:rPr lang="it-IT" sz="2000" i="1" u="sng" dirty="0"/>
                  <a:t> </a:t>
                </a:r>
                <a:r>
                  <a:rPr lang="it-IT" sz="2000" i="1" u="sng" dirty="0" err="1"/>
                  <a:t>law</a:t>
                </a:r>
                <a:r>
                  <a:rPr lang="it-IT" sz="2000" i="1" u="sng" dirty="0"/>
                  <a:t> </a:t>
                </a:r>
                <a:r>
                  <a:rPr lang="it-IT" sz="2000" dirty="0" err="1"/>
                  <a:t>that</a:t>
                </a:r>
                <a:r>
                  <a:rPr lang="it-IT" sz="2000" dirty="0"/>
                  <a:t> can be </a:t>
                </a:r>
                <a:r>
                  <a:rPr lang="it-IT" sz="2000" dirty="0" err="1"/>
                  <a:t>generalized</a:t>
                </a:r>
                <a:r>
                  <a:rPr lang="it-IT" sz="2000" dirty="0"/>
                  <a:t> </a:t>
                </a:r>
                <a:r>
                  <a:rPr lang="it-IT" sz="2000" dirty="0" err="1"/>
                  <a:t>as</a:t>
                </a:r>
                <a:r>
                  <a:rPr lang="it-IT" sz="2000" dirty="0"/>
                  <a:t>: </a:t>
                </a:r>
                <a14:m>
                  <m:oMath xmlns:m="http://schemas.openxmlformats.org/officeDocument/2006/math">
                    <m:r>
                      <a:rPr lang="it-IT" sz="2000" b="0" i="1" smtClean="0">
                        <a:latin typeface="Cambria Math" panose="02040503050406030204" pitchFamily="18" charset="0"/>
                      </a:rPr>
                      <m:t>𝛼</m:t>
                    </m:r>
                    <m:r>
                      <a:rPr lang="it-IT" sz="2000" b="0" i="1" smtClean="0">
                        <a:latin typeface="Cambria Math" panose="02040503050406030204" pitchFamily="18" charset="0"/>
                      </a:rPr>
                      <m:t>=</m:t>
                    </m:r>
                    <m:r>
                      <a:rPr lang="it-IT" sz="2000" b="0" i="1" smtClean="0">
                        <a:latin typeface="Cambria Math" panose="02040503050406030204" pitchFamily="18" charset="0"/>
                      </a:rPr>
                      <m:t>𝜖</m:t>
                    </m:r>
                  </m:oMath>
                </a14:m>
                <a:endParaRPr lang="it-IT" sz="2000" dirty="0"/>
              </a:p>
              <a:p>
                <a:endParaRPr lang="it-IT" sz="2000" dirty="0"/>
              </a:p>
              <a:p>
                <a:r>
                  <a:rPr lang="it-IT" sz="2000" dirty="0" err="1"/>
                  <a:t>Kirckhoff</a:t>
                </a:r>
                <a:r>
                  <a:rPr lang="it-IT" sz="2000" dirty="0"/>
                  <a:t> </a:t>
                </a:r>
                <a:r>
                  <a:rPr lang="it-IT" sz="2000" dirty="0" err="1"/>
                  <a:t>law</a:t>
                </a:r>
                <a:r>
                  <a:rPr lang="it-IT" sz="2000" dirty="0"/>
                  <a:t> </a:t>
                </a:r>
                <a:r>
                  <a:rPr lang="it-IT" sz="2000" dirty="0" err="1"/>
                  <a:t>holds</a:t>
                </a:r>
                <a:r>
                  <a:rPr lang="it-IT" sz="2000" dirty="0"/>
                  <a:t> </a:t>
                </a:r>
                <a:r>
                  <a:rPr lang="it-IT" sz="2000" dirty="0" err="1"/>
                  <a:t>also</a:t>
                </a:r>
                <a:r>
                  <a:rPr lang="it-IT" sz="2000" dirty="0"/>
                  <a:t> </a:t>
                </a:r>
                <a:r>
                  <a:rPr lang="it-IT" sz="2000" dirty="0" err="1"/>
                  <a:t>if</a:t>
                </a:r>
                <a:r>
                  <a:rPr lang="it-IT" sz="2000" dirty="0"/>
                  <a:t> </a:t>
                </a:r>
                <a:r>
                  <a:rPr lang="it-IT" sz="2000" dirty="0" err="1"/>
                  <a:t>we</a:t>
                </a:r>
                <a:r>
                  <a:rPr lang="it-IT" sz="2000" dirty="0"/>
                  <a:t> </a:t>
                </a:r>
                <a:r>
                  <a:rPr lang="it-IT" sz="2000" dirty="0" err="1"/>
                  <a:t>consider</a:t>
                </a:r>
                <a:r>
                  <a:rPr lang="it-IT" sz="2000" dirty="0"/>
                  <a:t> </a:t>
                </a:r>
                <a:r>
                  <a:rPr lang="it-IT" sz="2000" dirty="0" err="1"/>
                  <a:t>two</a:t>
                </a:r>
                <a:r>
                  <a:rPr lang="it-IT" sz="2000" dirty="0"/>
                  <a:t> </a:t>
                </a:r>
                <a:r>
                  <a:rPr lang="it-IT" sz="2000" dirty="0" err="1"/>
                  <a:t>opaque</a:t>
                </a:r>
                <a:r>
                  <a:rPr lang="it-IT" sz="2000" dirty="0"/>
                  <a:t> </a:t>
                </a:r>
                <a:r>
                  <a:rPr lang="it-IT" sz="2000" dirty="0" err="1"/>
                  <a:t>grey</a:t>
                </a:r>
                <a:r>
                  <a:rPr lang="it-IT" sz="2000" dirty="0"/>
                  <a:t> bodies</a:t>
                </a:r>
              </a:p>
            </p:txBody>
          </p:sp>
        </mc:Choice>
        <mc:Fallback xmlns="">
          <p:sp>
            <p:nvSpPr>
              <p:cNvPr id="11" name="Segnaposto testo 2">
                <a:extLst>
                  <a:ext uri="{FF2B5EF4-FFF2-40B4-BE49-F238E27FC236}">
                    <a16:creationId xmlns:a16="http://schemas.microsoft.com/office/drawing/2014/main" id="{0BF6D6A9-34DA-7508-7CFB-EEA700C6FDAA}"/>
                  </a:ext>
                </a:extLst>
              </p:cNvPr>
              <p:cNvSpPr>
                <a:spLocks noGrp="1" noRot="1" noChangeAspect="1" noMove="1" noResize="1" noEditPoints="1" noAdjustHandles="1" noChangeArrowheads="1" noChangeShapeType="1" noTextEdit="1"/>
              </p:cNvSpPr>
              <p:nvPr>
                <p:ph type="body" sz="quarter" idx="11"/>
              </p:nvPr>
            </p:nvSpPr>
            <p:spPr>
              <a:xfrm>
                <a:off x="838200" y="1169094"/>
                <a:ext cx="10920956" cy="5509538"/>
              </a:xfrm>
              <a:blipFill>
                <a:blip r:embed="rId3"/>
                <a:stretch>
                  <a:fillRect l="-558" t="-442" b="-664"/>
                </a:stretch>
              </a:blipFill>
            </p:spPr>
            <p:txBody>
              <a:bodyPr/>
              <a:lstStyle/>
              <a:p>
                <a:r>
                  <a:rPr lang="en-GB">
                    <a:noFill/>
                  </a:rPr>
                  <a:t> </a:t>
                </a:r>
              </a:p>
            </p:txBody>
          </p:sp>
        </mc:Fallback>
      </mc:AlternateContent>
      <p:sp>
        <p:nvSpPr>
          <p:cNvPr id="5" name="Title 1">
            <a:extLst>
              <a:ext uri="{FF2B5EF4-FFF2-40B4-BE49-F238E27FC236}">
                <a16:creationId xmlns:a16="http://schemas.microsoft.com/office/drawing/2014/main" id="{FE378861-E56D-B806-4CA3-88283C665ACC}"/>
              </a:ext>
            </a:extLst>
          </p:cNvPr>
          <p:cNvSpPr txBox="1">
            <a:spLocks/>
          </p:cNvSpPr>
          <p:nvPr/>
        </p:nvSpPr>
        <p:spPr>
          <a:xfrm>
            <a:off x="838200" y="365760"/>
            <a:ext cx="10515600" cy="1325563"/>
          </a:xfrm>
          <a:prstGeom prst="rect">
            <a:avLst/>
          </a:prstGeom>
        </p:spPr>
        <p:txBody>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r>
              <a:rPr lang="en-US" dirty="0"/>
              <a:t>Emission</a:t>
            </a:r>
          </a:p>
        </p:txBody>
      </p:sp>
    </p:spTree>
    <p:extLst>
      <p:ext uri="{BB962C8B-B14F-4D97-AF65-F5344CB8AC3E}">
        <p14:creationId xmlns:p14="http://schemas.microsoft.com/office/powerpoint/2010/main" val="1801075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858DA-FFAF-3E17-EC3C-31620256EB39}"/>
              </a:ext>
            </a:extLst>
          </p:cNvPr>
          <p:cNvSpPr>
            <a:spLocks noGrp="1"/>
          </p:cNvSpPr>
          <p:nvPr>
            <p:ph type="title"/>
          </p:nvPr>
        </p:nvSpPr>
        <p:spPr/>
        <p:txBody>
          <a:bodyPr/>
          <a:lstStyle/>
          <a:p>
            <a:r>
              <a:rPr lang="en-US"/>
              <a:t>Basic laws of radiative transfer</a:t>
            </a:r>
          </a:p>
        </p:txBody>
      </p:sp>
      <p:sp>
        <p:nvSpPr>
          <p:cNvPr id="3" name="Content Placeholder 2">
            <a:extLst>
              <a:ext uri="{FF2B5EF4-FFF2-40B4-BE49-F238E27FC236}">
                <a16:creationId xmlns:a16="http://schemas.microsoft.com/office/drawing/2014/main" id="{25E337C2-9279-DF55-62FC-4204D0221D59}"/>
              </a:ext>
            </a:extLst>
          </p:cNvPr>
          <p:cNvSpPr>
            <a:spLocks noGrp="1"/>
          </p:cNvSpPr>
          <p:nvPr>
            <p:ph idx="1"/>
          </p:nvPr>
        </p:nvSpPr>
        <p:spPr/>
        <p:txBody>
          <a:bodyPr vert="horz" lIns="91440" tIns="45720" rIns="91440" bIns="45720" rtlCol="0" anchor="t">
            <a:normAutofit/>
          </a:bodyPr>
          <a:lstStyle/>
          <a:p>
            <a:pPr marL="457200" indent="-457200"/>
            <a:r>
              <a:rPr lang="en-US"/>
              <a:t>Simple laws govern the ability of each body to interact with the radiation</a:t>
            </a:r>
          </a:p>
          <a:p>
            <a:pPr marL="0" indent="0">
              <a:buNone/>
            </a:pPr>
            <a:endParaRPr lang="en-US"/>
          </a:p>
          <a:p>
            <a:pPr marL="457200" indent="-457200"/>
            <a:r>
              <a:rPr lang="en-US"/>
              <a:t>A black body has                       </a:t>
            </a:r>
          </a:p>
          <a:p>
            <a:pPr marL="457200" indent="-457200"/>
            <a:r>
              <a:rPr lang="en-US"/>
              <a:t>Real (opaque) bodies have  </a:t>
            </a:r>
          </a:p>
          <a:p>
            <a:pPr marL="0" indent="0">
              <a:buNone/>
            </a:pPr>
            <a:r>
              <a:rPr lang="en-US"/>
              <a:t>     and</a:t>
            </a:r>
          </a:p>
        </p:txBody>
      </p:sp>
      <p:pic>
        <p:nvPicPr>
          <p:cNvPr id="4" name="Graphic 4">
            <a:extLst>
              <a:ext uri="{FF2B5EF4-FFF2-40B4-BE49-F238E27FC236}">
                <a16:creationId xmlns:a16="http://schemas.microsoft.com/office/drawing/2014/main" id="{AD373121-B0DB-7832-92B5-B9762C5698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40487" y="3031180"/>
            <a:ext cx="1947062" cy="291054"/>
          </a:xfrm>
          <a:prstGeom prst="rect">
            <a:avLst/>
          </a:prstGeom>
        </p:spPr>
      </p:pic>
      <p:pic>
        <p:nvPicPr>
          <p:cNvPr id="5" name="Graphic 5">
            <a:extLst>
              <a:ext uri="{FF2B5EF4-FFF2-40B4-BE49-F238E27FC236}">
                <a16:creationId xmlns:a16="http://schemas.microsoft.com/office/drawing/2014/main" id="{EC21298F-041B-0B35-1E59-A1CBE7E9A8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77045" y="3098233"/>
            <a:ext cx="849885" cy="166403"/>
          </a:xfrm>
          <a:prstGeom prst="rect">
            <a:avLst/>
          </a:prstGeom>
        </p:spPr>
      </p:pic>
      <p:pic>
        <p:nvPicPr>
          <p:cNvPr id="6" name="Graphic 6">
            <a:extLst>
              <a:ext uri="{FF2B5EF4-FFF2-40B4-BE49-F238E27FC236}">
                <a16:creationId xmlns:a16="http://schemas.microsoft.com/office/drawing/2014/main" id="{3DC876DD-91FE-20BD-00E2-5854E9F746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64559" y="3045557"/>
            <a:ext cx="1821247" cy="276675"/>
          </a:xfrm>
          <a:prstGeom prst="rect">
            <a:avLst/>
          </a:prstGeom>
        </p:spPr>
      </p:pic>
      <p:pic>
        <p:nvPicPr>
          <p:cNvPr id="7" name="Graphic 7">
            <a:extLst>
              <a:ext uri="{FF2B5EF4-FFF2-40B4-BE49-F238E27FC236}">
                <a16:creationId xmlns:a16="http://schemas.microsoft.com/office/drawing/2014/main" id="{BB44E52A-3889-191B-D008-D9388C4A4E7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26358" y="3816517"/>
            <a:ext cx="1661974" cy="189779"/>
          </a:xfrm>
          <a:prstGeom prst="rect">
            <a:avLst/>
          </a:prstGeom>
        </p:spPr>
      </p:pic>
      <p:pic>
        <p:nvPicPr>
          <p:cNvPr id="8" name="Graphic 8">
            <a:extLst>
              <a:ext uri="{FF2B5EF4-FFF2-40B4-BE49-F238E27FC236}">
                <a16:creationId xmlns:a16="http://schemas.microsoft.com/office/drawing/2014/main" id="{987F4FE1-1676-9717-EF48-07648CFFB98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71771" y="4375759"/>
            <a:ext cx="1189581" cy="277660"/>
          </a:xfrm>
          <a:prstGeom prst="rect">
            <a:avLst/>
          </a:prstGeom>
        </p:spPr>
      </p:pic>
      <p:pic>
        <p:nvPicPr>
          <p:cNvPr id="9" name="Graphic 9">
            <a:extLst>
              <a:ext uri="{FF2B5EF4-FFF2-40B4-BE49-F238E27FC236}">
                <a16:creationId xmlns:a16="http://schemas.microsoft.com/office/drawing/2014/main" id="{70F18F68-D496-DF98-489A-178561B2F08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85597" y="4966896"/>
            <a:ext cx="3217492" cy="306234"/>
          </a:xfrm>
          <a:prstGeom prst="rect">
            <a:avLst/>
          </a:prstGeom>
        </p:spPr>
      </p:pic>
      <p:sp>
        <p:nvSpPr>
          <p:cNvPr id="11" name="Rectangle 10">
            <a:extLst>
              <a:ext uri="{FF2B5EF4-FFF2-40B4-BE49-F238E27FC236}">
                <a16:creationId xmlns:a16="http://schemas.microsoft.com/office/drawing/2014/main" id="{65D67E05-F056-3D37-2050-8004286540B7}"/>
              </a:ext>
            </a:extLst>
          </p:cNvPr>
          <p:cNvSpPr/>
          <p:nvPr/>
        </p:nvSpPr>
        <p:spPr>
          <a:xfrm>
            <a:off x="8385684" y="3997965"/>
            <a:ext cx="605117" cy="21627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AED82CE-15F4-D786-0DC0-E8E2F3BA0512}"/>
              </a:ext>
            </a:extLst>
          </p:cNvPr>
          <p:cNvSpPr/>
          <p:nvPr/>
        </p:nvSpPr>
        <p:spPr>
          <a:xfrm>
            <a:off x="10570831" y="3546930"/>
            <a:ext cx="324970" cy="32497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2EE264A1-2BEA-8918-2631-99C999B1439B}"/>
              </a:ext>
            </a:extLst>
          </p:cNvPr>
          <p:cNvSpPr/>
          <p:nvPr/>
        </p:nvSpPr>
        <p:spPr>
          <a:xfrm rot="19620000">
            <a:off x="8938920" y="4165333"/>
            <a:ext cx="1703293" cy="179294"/>
          </a:xfrm>
          <a:prstGeom prst="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Left 16">
            <a:extLst>
              <a:ext uri="{FF2B5EF4-FFF2-40B4-BE49-F238E27FC236}">
                <a16:creationId xmlns:a16="http://schemas.microsoft.com/office/drawing/2014/main" id="{7F957C9E-29BC-D3CC-0C5D-42A1FA441EB5}"/>
              </a:ext>
            </a:extLst>
          </p:cNvPr>
          <p:cNvSpPr/>
          <p:nvPr/>
        </p:nvSpPr>
        <p:spPr>
          <a:xfrm rot="13140000">
            <a:off x="8955534" y="5387991"/>
            <a:ext cx="1703293" cy="89647"/>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4">
            <a:extLst>
              <a:ext uri="{FF2B5EF4-FFF2-40B4-BE49-F238E27FC236}">
                <a16:creationId xmlns:a16="http://schemas.microsoft.com/office/drawing/2014/main" id="{C5D4BCB7-7DD5-1330-2A17-F4E546C9E5D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466029" y="4171753"/>
            <a:ext cx="426928" cy="268135"/>
          </a:xfrm>
          <a:prstGeom prst="rect">
            <a:avLst/>
          </a:prstGeom>
        </p:spPr>
      </p:pic>
      <p:pic>
        <p:nvPicPr>
          <p:cNvPr id="25" name="Graphic 12">
            <a:extLst>
              <a:ext uri="{FF2B5EF4-FFF2-40B4-BE49-F238E27FC236}">
                <a16:creationId xmlns:a16="http://schemas.microsoft.com/office/drawing/2014/main" id="{A9415195-682D-38DB-4E21-238A27E48B6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078298" y="4182192"/>
            <a:ext cx="500910" cy="330765"/>
          </a:xfrm>
          <a:prstGeom prst="rect">
            <a:avLst/>
          </a:prstGeom>
        </p:spPr>
      </p:pic>
      <p:pic>
        <p:nvPicPr>
          <p:cNvPr id="27" name="Graphic 13">
            <a:extLst>
              <a:ext uri="{FF2B5EF4-FFF2-40B4-BE49-F238E27FC236}">
                <a16:creationId xmlns:a16="http://schemas.microsoft.com/office/drawing/2014/main" id="{8063CA5A-5275-41EC-E74E-DE5B92614AD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0360134" y="6078124"/>
            <a:ext cx="438280" cy="359340"/>
          </a:xfrm>
          <a:prstGeom prst="rect">
            <a:avLst/>
          </a:prstGeom>
        </p:spPr>
      </p:pic>
      <p:sp>
        <p:nvSpPr>
          <p:cNvPr id="35" name="Arrow: Left 34">
            <a:extLst>
              <a:ext uri="{FF2B5EF4-FFF2-40B4-BE49-F238E27FC236}">
                <a16:creationId xmlns:a16="http://schemas.microsoft.com/office/drawing/2014/main" id="{BEE8C9D0-7A32-E669-F4E0-4678CA3433C8}"/>
              </a:ext>
            </a:extLst>
          </p:cNvPr>
          <p:cNvSpPr/>
          <p:nvPr/>
        </p:nvSpPr>
        <p:spPr>
          <a:xfrm rot="11940000">
            <a:off x="9100329" y="5405027"/>
            <a:ext cx="1337950" cy="127104"/>
          </a:xfrm>
          <a:prstGeom prst="lef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21">
            <a:extLst>
              <a:ext uri="{FF2B5EF4-FFF2-40B4-BE49-F238E27FC236}">
                <a16:creationId xmlns:a16="http://schemas.microsoft.com/office/drawing/2014/main" id="{709503C8-C66D-5C3B-8C19-A902FF7C1604}"/>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505357" y="5674877"/>
            <a:ext cx="398353" cy="278573"/>
          </a:xfrm>
          <a:prstGeom prst="rect">
            <a:avLst/>
          </a:prstGeom>
        </p:spPr>
      </p:pic>
      <p:pic>
        <p:nvPicPr>
          <p:cNvPr id="41" name="Graphic 22" descr="Camera outline">
            <a:extLst>
              <a:ext uri="{FF2B5EF4-FFF2-40B4-BE49-F238E27FC236}">
                <a16:creationId xmlns:a16="http://schemas.microsoft.com/office/drawing/2014/main" id="{1BCF3DEF-7672-8991-0DCC-D3286258FBF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1035430" y="5466567"/>
            <a:ext cx="914400" cy="914400"/>
          </a:xfrm>
          <a:prstGeom prst="rect">
            <a:avLst/>
          </a:prstGeom>
        </p:spPr>
      </p:pic>
    </p:spTree>
    <p:extLst>
      <p:ext uri="{BB962C8B-B14F-4D97-AF65-F5344CB8AC3E}">
        <p14:creationId xmlns:p14="http://schemas.microsoft.com/office/powerpoint/2010/main" val="19703781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13A14-D918-A0AA-432A-FD1B4D7B195F}"/>
              </a:ext>
            </a:extLst>
          </p:cNvPr>
          <p:cNvSpPr>
            <a:spLocks noGrp="1"/>
          </p:cNvSpPr>
          <p:nvPr>
            <p:ph type="title"/>
          </p:nvPr>
        </p:nvSpPr>
        <p:spPr/>
        <p:txBody>
          <a:bodyPr/>
          <a:lstStyle/>
          <a:p>
            <a:r>
              <a:rPr lang="en-US" dirty="0"/>
              <a:t>Operational range of the IR camera</a:t>
            </a:r>
          </a:p>
        </p:txBody>
      </p:sp>
      <p:pic>
        <p:nvPicPr>
          <p:cNvPr id="4" name="Picture 4" descr="Chart, histogram&#10;&#10;Description automatically generated">
            <a:extLst>
              <a:ext uri="{FF2B5EF4-FFF2-40B4-BE49-F238E27FC236}">
                <a16:creationId xmlns:a16="http://schemas.microsoft.com/office/drawing/2014/main" id="{600D1061-FBE1-DC9F-3162-164E1EC024AF}"/>
              </a:ext>
            </a:extLst>
          </p:cNvPr>
          <p:cNvPicPr>
            <a:picLocks noGrp="1" noChangeAspect="1"/>
          </p:cNvPicPr>
          <p:nvPr>
            <p:ph idx="1"/>
          </p:nvPr>
        </p:nvPicPr>
        <p:blipFill>
          <a:blip r:embed="rId2"/>
          <a:stretch>
            <a:fillRect/>
          </a:stretch>
        </p:blipFill>
        <p:spPr>
          <a:xfrm>
            <a:off x="936673" y="1714126"/>
            <a:ext cx="6497447" cy="3075175"/>
          </a:xfrm>
        </p:spPr>
      </p:pic>
      <p:sp>
        <p:nvSpPr>
          <p:cNvPr id="6" name="Content Placeholder 2">
            <a:extLst>
              <a:ext uri="{FF2B5EF4-FFF2-40B4-BE49-F238E27FC236}">
                <a16:creationId xmlns:a16="http://schemas.microsoft.com/office/drawing/2014/main" id="{3BD83EE9-FF2C-94E4-EEA8-A89C9F75B7E4}"/>
              </a:ext>
            </a:extLst>
          </p:cNvPr>
          <p:cNvSpPr txBox="1">
            <a:spLocks/>
          </p:cNvSpPr>
          <p:nvPr/>
        </p:nvSpPr>
        <p:spPr>
          <a:xfrm>
            <a:off x="7584141" y="1691715"/>
            <a:ext cx="3769659" cy="3478585"/>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The percentage of transmitted radiation by the atmosphere and operational ranges of the thermal cameras</a:t>
            </a:r>
          </a:p>
        </p:txBody>
      </p:sp>
      <p:sp>
        <p:nvSpPr>
          <p:cNvPr id="8" name="Content Placeholder 2">
            <a:extLst>
              <a:ext uri="{FF2B5EF4-FFF2-40B4-BE49-F238E27FC236}">
                <a16:creationId xmlns:a16="http://schemas.microsoft.com/office/drawing/2014/main" id="{12790378-2AF6-DFAA-7BB0-0A2345444294}"/>
              </a:ext>
            </a:extLst>
          </p:cNvPr>
          <p:cNvSpPr txBox="1">
            <a:spLocks/>
          </p:cNvSpPr>
          <p:nvPr/>
        </p:nvSpPr>
        <p:spPr>
          <a:xfrm>
            <a:off x="838200" y="4975038"/>
            <a:ext cx="10515600" cy="1170175"/>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Our cameras operate in the far infrared (LW=long wavelength), between 7.5 and 14 micrometers</a:t>
            </a:r>
          </a:p>
        </p:txBody>
      </p:sp>
    </p:spTree>
    <p:extLst>
      <p:ext uri="{BB962C8B-B14F-4D97-AF65-F5344CB8AC3E}">
        <p14:creationId xmlns:p14="http://schemas.microsoft.com/office/powerpoint/2010/main" val="13569318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1B6DD301-F300-2111-58CC-CE1F6F53059D}"/>
                  </a:ext>
                </a:extLst>
              </p:cNvPr>
              <p:cNvSpPr txBox="1"/>
              <p:nvPr/>
            </p:nvSpPr>
            <p:spPr>
              <a:xfrm>
                <a:off x="838200" y="1318672"/>
                <a:ext cx="10922000" cy="2216441"/>
              </a:xfrm>
              <a:prstGeom prst="rect">
                <a:avLst/>
              </a:prstGeom>
              <a:noFill/>
            </p:spPr>
            <p:txBody>
              <a:bodyPr wrap="square">
                <a:spAutoFit/>
              </a:bodyPr>
              <a:lstStyle/>
              <a:p>
                <a:pPr algn="l"/>
                <a:r>
                  <a:rPr lang="en-US" sz="2000" dirty="0">
                    <a:solidFill>
                      <a:schemeClr val="bg1"/>
                    </a:solidFill>
                  </a:rPr>
                  <a:t>The processes that determine energy transfer between the surface and atmosphere include solar and infrared radiative transfer, fluxes of energy associated with fluid motions of the atmosphere and ocean, and movement of energy through the soil.</a:t>
                </a:r>
              </a:p>
              <a:p>
                <a:pPr algn="l"/>
                <a:endParaRPr lang="en-US" sz="2000" dirty="0">
                  <a:solidFill>
                    <a:schemeClr val="bg1"/>
                  </a:solidFill>
                </a:endParaRPr>
              </a:p>
              <a:p>
                <a:pPr algn="l"/>
                <a:r>
                  <a:rPr lang="en-US" sz="2000" dirty="0">
                    <a:solidFill>
                      <a:schemeClr val="bg1"/>
                    </a:solidFill>
                  </a:rPr>
                  <a:t>In the most general form, the surface energy balance can be written as</a:t>
                </a:r>
              </a:p>
              <a:p>
                <a:pPr algn="l"/>
                <a14:m>
                  <m:oMathPara xmlns:m="http://schemas.openxmlformats.org/officeDocument/2006/math">
                    <m:oMathParaPr>
                      <m:jc m:val="centerGroup"/>
                    </m:oMathParaPr>
                    <m:oMath xmlns:m="http://schemas.openxmlformats.org/officeDocument/2006/math">
                      <m:f>
                        <m:fPr>
                          <m:ctrlPr>
                            <a:rPr lang="it-IT" sz="2000" b="0" i="1" smtClean="0">
                              <a:solidFill>
                                <a:schemeClr val="bg1"/>
                              </a:solidFill>
                              <a:latin typeface="Cambria Math" panose="02040503050406030204" pitchFamily="18" charset="0"/>
                            </a:rPr>
                          </m:ctrlPr>
                        </m:fPr>
                        <m:num>
                          <m:r>
                            <a:rPr lang="it-IT" sz="2000" b="0" i="1" smtClean="0">
                              <a:solidFill>
                                <a:schemeClr val="bg1"/>
                              </a:solidFill>
                              <a:latin typeface="Cambria Math" panose="02040503050406030204" pitchFamily="18" charset="0"/>
                            </a:rPr>
                            <m:t>𝜕</m:t>
                          </m:r>
                          <m:sSub>
                            <m:sSubPr>
                              <m:ctrlPr>
                                <a:rPr lang="it-IT" sz="2000" b="0" i="1" smtClean="0">
                                  <a:solidFill>
                                    <a:schemeClr val="bg1"/>
                                  </a:solidFill>
                                  <a:latin typeface="Cambria Math" panose="02040503050406030204" pitchFamily="18" charset="0"/>
                                </a:rPr>
                              </m:ctrlPr>
                            </m:sSubPr>
                            <m:e>
                              <m:r>
                                <a:rPr lang="it-IT" sz="2000" b="0" i="1" smtClean="0">
                                  <a:solidFill>
                                    <a:schemeClr val="bg1"/>
                                  </a:solidFill>
                                  <a:latin typeface="Cambria Math" panose="02040503050406030204" pitchFamily="18" charset="0"/>
                                </a:rPr>
                                <m:t>𝐸</m:t>
                              </m:r>
                            </m:e>
                            <m:sub>
                              <m:r>
                                <a:rPr lang="it-IT" sz="2000" b="0" i="1" smtClean="0">
                                  <a:solidFill>
                                    <a:schemeClr val="bg1"/>
                                  </a:solidFill>
                                  <a:latin typeface="Cambria Math" panose="02040503050406030204" pitchFamily="18" charset="0"/>
                                </a:rPr>
                                <m:t>𝑆</m:t>
                              </m:r>
                            </m:sub>
                          </m:sSub>
                        </m:num>
                        <m:den>
                          <m:r>
                            <a:rPr lang="it-IT" sz="2000" b="0" i="1" smtClean="0">
                              <a:solidFill>
                                <a:schemeClr val="bg1"/>
                              </a:solidFill>
                              <a:latin typeface="Cambria Math" panose="02040503050406030204" pitchFamily="18" charset="0"/>
                            </a:rPr>
                            <m:t>𝜕</m:t>
                          </m:r>
                          <m:r>
                            <a:rPr lang="it-IT" sz="2000" b="0" i="1" smtClean="0">
                              <a:solidFill>
                                <a:schemeClr val="bg1"/>
                              </a:solidFill>
                              <a:latin typeface="Cambria Math" panose="02040503050406030204" pitchFamily="18" charset="0"/>
                            </a:rPr>
                            <m:t>𝑡</m:t>
                          </m:r>
                        </m:den>
                      </m:f>
                      <m:r>
                        <a:rPr lang="it-IT" sz="2000" b="0" i="1" smtClean="0">
                          <a:solidFill>
                            <a:schemeClr val="bg1"/>
                          </a:solidFill>
                          <a:latin typeface="Cambria Math" panose="02040503050406030204" pitchFamily="18" charset="0"/>
                        </a:rPr>
                        <m:t>=</m:t>
                      </m:r>
                      <m:sSub>
                        <m:sSubPr>
                          <m:ctrlPr>
                            <a:rPr lang="it-IT" sz="2000" b="0" i="1" smtClean="0">
                              <a:solidFill>
                                <a:schemeClr val="bg1"/>
                              </a:solidFill>
                              <a:latin typeface="Cambria Math" panose="02040503050406030204" pitchFamily="18" charset="0"/>
                            </a:rPr>
                          </m:ctrlPr>
                        </m:sSubPr>
                        <m:e>
                          <m:r>
                            <a:rPr lang="it-IT" sz="2000" b="0" i="1" smtClean="0">
                              <a:solidFill>
                                <a:schemeClr val="bg1"/>
                              </a:solidFill>
                              <a:latin typeface="Cambria Math" panose="02040503050406030204" pitchFamily="18" charset="0"/>
                            </a:rPr>
                            <m:t>𝑅</m:t>
                          </m:r>
                        </m:e>
                        <m:sub>
                          <m:r>
                            <a:rPr lang="it-IT" sz="2000" b="0" i="1" smtClean="0">
                              <a:solidFill>
                                <a:schemeClr val="bg1"/>
                              </a:solidFill>
                              <a:latin typeface="Cambria Math" panose="02040503050406030204" pitchFamily="18" charset="0"/>
                            </a:rPr>
                            <m:t>𝑆</m:t>
                          </m:r>
                        </m:sub>
                      </m:sSub>
                      <m:r>
                        <a:rPr lang="it-IT" sz="2000" b="0" i="1" smtClean="0">
                          <a:solidFill>
                            <a:schemeClr val="bg1"/>
                          </a:solidFill>
                          <a:latin typeface="Cambria Math" panose="02040503050406030204" pitchFamily="18" charset="0"/>
                        </a:rPr>
                        <m:t>−</m:t>
                      </m:r>
                      <m:r>
                        <a:rPr lang="it-IT" sz="2000" b="0" i="1" smtClean="0">
                          <a:solidFill>
                            <a:schemeClr val="bg1"/>
                          </a:solidFill>
                          <a:latin typeface="Cambria Math" panose="02040503050406030204" pitchFamily="18" charset="0"/>
                        </a:rPr>
                        <m:t>𝐿𝐸</m:t>
                      </m:r>
                      <m:r>
                        <a:rPr lang="it-IT" sz="2000" b="0" i="1" smtClean="0">
                          <a:solidFill>
                            <a:schemeClr val="bg1"/>
                          </a:solidFill>
                          <a:latin typeface="Cambria Math" panose="02040503050406030204" pitchFamily="18" charset="0"/>
                        </a:rPr>
                        <m:t>−</m:t>
                      </m:r>
                      <m:r>
                        <a:rPr lang="it-IT" sz="2000" b="0" i="1" smtClean="0">
                          <a:solidFill>
                            <a:schemeClr val="bg1"/>
                          </a:solidFill>
                          <a:latin typeface="Cambria Math" panose="02040503050406030204" pitchFamily="18" charset="0"/>
                        </a:rPr>
                        <m:t>𝑆𝐻</m:t>
                      </m:r>
                      <m:r>
                        <a:rPr lang="it-IT" sz="2000" b="0" i="1" smtClean="0">
                          <a:solidFill>
                            <a:schemeClr val="bg1"/>
                          </a:solidFill>
                          <a:latin typeface="Cambria Math" panose="02040503050406030204" pitchFamily="18" charset="0"/>
                        </a:rPr>
                        <m:t>−</m:t>
                      </m:r>
                      <m:r>
                        <m:rPr>
                          <m:sty m:val="p"/>
                        </m:rPr>
                        <a:rPr lang="it-IT" sz="2000" b="0" i="0" smtClean="0">
                          <a:solidFill>
                            <a:schemeClr val="bg1"/>
                          </a:solidFill>
                          <a:latin typeface="Cambria Math" panose="02040503050406030204" pitchFamily="18" charset="0"/>
                        </a:rPr>
                        <m:t>Δ</m:t>
                      </m:r>
                      <m:sSub>
                        <m:sSubPr>
                          <m:ctrlPr>
                            <a:rPr lang="it-IT" sz="2000" b="0" i="1" smtClean="0">
                              <a:solidFill>
                                <a:schemeClr val="bg1"/>
                              </a:solidFill>
                              <a:latin typeface="Cambria Math" panose="02040503050406030204" pitchFamily="18" charset="0"/>
                            </a:rPr>
                          </m:ctrlPr>
                        </m:sSubPr>
                        <m:e>
                          <m:r>
                            <a:rPr lang="it-IT" sz="2000" b="0" i="1" smtClean="0">
                              <a:solidFill>
                                <a:schemeClr val="bg1"/>
                              </a:solidFill>
                              <a:latin typeface="Cambria Math" panose="02040503050406030204" pitchFamily="18" charset="0"/>
                            </a:rPr>
                            <m:t>𝐹</m:t>
                          </m:r>
                        </m:e>
                        <m:sub>
                          <m:r>
                            <a:rPr lang="it-IT" sz="2000" b="0" i="1" smtClean="0">
                              <a:solidFill>
                                <a:schemeClr val="bg1"/>
                              </a:solidFill>
                              <a:latin typeface="Cambria Math" panose="02040503050406030204" pitchFamily="18" charset="0"/>
                            </a:rPr>
                            <m:t>𝑒𝑜</m:t>
                          </m:r>
                        </m:sub>
                      </m:sSub>
                    </m:oMath>
                  </m:oMathPara>
                </a14:m>
                <a:endParaRPr lang="it-IT" sz="2000" b="0" dirty="0">
                  <a:solidFill>
                    <a:schemeClr val="bg1"/>
                  </a:solidFill>
                </a:endParaRPr>
              </a:p>
            </p:txBody>
          </p:sp>
        </mc:Choice>
        <mc:Fallback xmlns="">
          <p:sp>
            <p:nvSpPr>
              <p:cNvPr id="3" name="CasellaDiTesto 2">
                <a:extLst>
                  <a:ext uri="{FF2B5EF4-FFF2-40B4-BE49-F238E27FC236}">
                    <a16:creationId xmlns:a16="http://schemas.microsoft.com/office/drawing/2014/main" id="{1B6DD301-F300-2111-58CC-CE1F6F53059D}"/>
                  </a:ext>
                </a:extLst>
              </p:cNvPr>
              <p:cNvSpPr txBox="1">
                <a:spLocks noRot="1" noChangeAspect="1" noMove="1" noResize="1" noEditPoints="1" noAdjustHandles="1" noChangeArrowheads="1" noChangeShapeType="1" noTextEdit="1"/>
              </p:cNvSpPr>
              <p:nvPr/>
            </p:nvSpPr>
            <p:spPr>
              <a:xfrm>
                <a:off x="838200" y="1318672"/>
                <a:ext cx="10922000" cy="2216441"/>
              </a:xfrm>
              <a:prstGeom prst="rect">
                <a:avLst/>
              </a:prstGeom>
              <a:blipFill>
                <a:blip r:embed="rId3"/>
                <a:stretch>
                  <a:fillRect l="-614" t="-1099"/>
                </a:stretch>
              </a:blipFill>
            </p:spPr>
            <p:txBody>
              <a:bodyPr/>
              <a:lstStyle/>
              <a:p>
                <a:r>
                  <a:rPr lang="en-GB">
                    <a:noFill/>
                  </a:rPr>
                  <a:t> </a:t>
                </a:r>
              </a:p>
            </p:txBody>
          </p:sp>
        </mc:Fallback>
      </mc:AlternateContent>
      <p:pic>
        <p:nvPicPr>
          <p:cNvPr id="6" name="Immagine 5" descr="Immagine che contiene testo, orologio&#10;&#10;Descrizione generata automaticamente">
            <a:extLst>
              <a:ext uri="{FF2B5EF4-FFF2-40B4-BE49-F238E27FC236}">
                <a16:creationId xmlns:a16="http://schemas.microsoft.com/office/drawing/2014/main" id="{3874072C-2476-5800-5461-1609F3041DC0}"/>
              </a:ext>
            </a:extLst>
          </p:cNvPr>
          <p:cNvPicPr>
            <a:picLocks noChangeAspect="1"/>
          </p:cNvPicPr>
          <p:nvPr/>
        </p:nvPicPr>
        <p:blipFill>
          <a:blip r:embed="rId4"/>
          <a:stretch>
            <a:fillRect/>
          </a:stretch>
        </p:blipFill>
        <p:spPr>
          <a:xfrm>
            <a:off x="1097280" y="3673812"/>
            <a:ext cx="3630828" cy="2423468"/>
          </a:xfrm>
          <a:prstGeom prst="rect">
            <a:avLst/>
          </a:prstGeom>
        </p:spPr>
      </p:pic>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DA956226-E357-2F28-9942-7CACEB4DFC07}"/>
                  </a:ext>
                </a:extLst>
              </p:cNvPr>
              <p:cNvSpPr txBox="1"/>
              <p:nvPr/>
            </p:nvSpPr>
            <p:spPr>
              <a:xfrm>
                <a:off x="4943872" y="4244185"/>
                <a:ext cx="6816328" cy="1938992"/>
              </a:xfrm>
              <a:prstGeom prst="rect">
                <a:avLst/>
              </a:prstGeom>
              <a:noFill/>
            </p:spPr>
            <p:txBody>
              <a:bodyPr wrap="square">
                <a:spAutoFit/>
              </a:bodyPr>
              <a:lstStyle/>
              <a:p>
                <a:r>
                  <a:rPr lang="it-IT" sz="2000" b="0" dirty="0">
                    <a:solidFill>
                      <a:schemeClr val="bg1"/>
                    </a:solidFill>
                  </a:rPr>
                  <a:t>where </a:t>
                </a:r>
                <a14:m>
                  <m:oMath xmlns:m="http://schemas.openxmlformats.org/officeDocument/2006/math">
                    <m:r>
                      <a:rPr lang="it-IT" sz="2000" b="0" i="1" smtClean="0">
                        <a:solidFill>
                          <a:schemeClr val="bg1"/>
                        </a:solidFill>
                        <a:latin typeface="Cambria Math" panose="02040503050406030204" pitchFamily="18" charset="0"/>
                      </a:rPr>
                      <m:t>𝜕</m:t>
                    </m:r>
                    <m:sSub>
                      <m:sSubPr>
                        <m:ctrlPr>
                          <a:rPr lang="it-IT" sz="2000" b="0" i="1" smtClean="0">
                            <a:solidFill>
                              <a:schemeClr val="bg1"/>
                            </a:solidFill>
                            <a:latin typeface="Cambria Math" panose="02040503050406030204" pitchFamily="18" charset="0"/>
                          </a:rPr>
                        </m:ctrlPr>
                      </m:sSubPr>
                      <m:e>
                        <m:r>
                          <a:rPr lang="it-IT" sz="2000" b="0" i="1" smtClean="0">
                            <a:solidFill>
                              <a:schemeClr val="bg1"/>
                            </a:solidFill>
                            <a:latin typeface="Cambria Math" panose="02040503050406030204" pitchFamily="18" charset="0"/>
                          </a:rPr>
                          <m:t>𝐸</m:t>
                        </m:r>
                      </m:e>
                      <m:sub>
                        <m:r>
                          <a:rPr lang="it-IT" sz="2000" b="0" i="1" smtClean="0">
                            <a:solidFill>
                              <a:schemeClr val="bg1"/>
                            </a:solidFill>
                            <a:latin typeface="Cambria Math" panose="02040503050406030204" pitchFamily="18" charset="0"/>
                          </a:rPr>
                          <m:t>𝑆</m:t>
                        </m:r>
                      </m:sub>
                    </m:sSub>
                    <m:r>
                      <a:rPr lang="it-IT" sz="2000" b="0" i="1" smtClean="0">
                        <a:solidFill>
                          <a:schemeClr val="bg1"/>
                        </a:solidFill>
                        <a:latin typeface="Cambria Math" panose="02040503050406030204" pitchFamily="18" charset="0"/>
                      </a:rPr>
                      <m:t>/</m:t>
                    </m:r>
                    <m:r>
                      <a:rPr lang="it-IT" sz="2000" b="0" i="1" smtClean="0">
                        <a:solidFill>
                          <a:schemeClr val="bg1"/>
                        </a:solidFill>
                        <a:latin typeface="Cambria Math" panose="02040503050406030204" pitchFamily="18" charset="0"/>
                      </a:rPr>
                      <m:t>𝜕</m:t>
                    </m:r>
                    <m:r>
                      <a:rPr lang="it-IT" sz="2000" b="0" i="1" smtClean="0">
                        <a:solidFill>
                          <a:schemeClr val="bg1"/>
                        </a:solidFill>
                        <a:latin typeface="Cambria Math" panose="02040503050406030204" pitchFamily="18" charset="0"/>
                      </a:rPr>
                      <m:t>𝑡</m:t>
                    </m:r>
                  </m:oMath>
                </a14:m>
                <a:r>
                  <a:rPr lang="it-IT" sz="2000" b="0" dirty="0">
                    <a:solidFill>
                      <a:schemeClr val="bg1"/>
                    </a:solidFill>
                  </a:rPr>
                  <a:t> </a:t>
                </a:r>
                <a:r>
                  <a:rPr lang="it-IT" sz="2000" b="0" dirty="0" err="1">
                    <a:solidFill>
                      <a:schemeClr val="bg1"/>
                    </a:solidFill>
                  </a:rPr>
                  <a:t>is</a:t>
                </a:r>
                <a:r>
                  <a:rPr lang="it-IT" sz="2000" b="0" dirty="0">
                    <a:solidFill>
                      <a:schemeClr val="bg1"/>
                    </a:solidFill>
                  </a:rPr>
                  <a:t> the storage of energy in the </a:t>
                </a:r>
                <a:r>
                  <a:rPr lang="it-IT" sz="2000" b="0" dirty="0" err="1">
                    <a:solidFill>
                      <a:schemeClr val="bg1"/>
                    </a:solidFill>
                  </a:rPr>
                  <a:t>soil</a:t>
                </a:r>
                <a:r>
                  <a:rPr lang="it-IT" sz="2000" b="0" dirty="0">
                    <a:solidFill>
                      <a:schemeClr val="bg1"/>
                    </a:solidFill>
                  </a:rPr>
                  <a:t> and water, </a:t>
                </a:r>
                <a14:m>
                  <m:oMath xmlns:m="http://schemas.openxmlformats.org/officeDocument/2006/math">
                    <m:sSub>
                      <m:sSubPr>
                        <m:ctrlPr>
                          <a:rPr lang="it-IT" sz="2000" b="0" i="1" smtClean="0">
                            <a:solidFill>
                              <a:schemeClr val="bg1"/>
                            </a:solidFill>
                            <a:latin typeface="Cambria Math" panose="02040503050406030204" pitchFamily="18" charset="0"/>
                          </a:rPr>
                        </m:ctrlPr>
                      </m:sSubPr>
                      <m:e>
                        <m:r>
                          <a:rPr lang="it-IT" sz="2000" b="0" i="1" smtClean="0">
                            <a:solidFill>
                              <a:schemeClr val="bg1"/>
                            </a:solidFill>
                            <a:latin typeface="Cambria Math" panose="02040503050406030204" pitchFamily="18" charset="0"/>
                          </a:rPr>
                          <m:t>𝑅</m:t>
                        </m:r>
                      </m:e>
                      <m:sub>
                        <m:r>
                          <a:rPr lang="it-IT" sz="2000" b="0" i="1" smtClean="0">
                            <a:solidFill>
                              <a:schemeClr val="bg1"/>
                            </a:solidFill>
                            <a:latin typeface="Cambria Math" panose="02040503050406030204" pitchFamily="18" charset="0"/>
                          </a:rPr>
                          <m:t>𝑆</m:t>
                        </m:r>
                      </m:sub>
                    </m:sSub>
                  </m:oMath>
                </a14:m>
                <a:r>
                  <a:rPr lang="it-IT" sz="2000" b="0" dirty="0">
                    <a:solidFill>
                      <a:schemeClr val="bg1"/>
                    </a:solidFill>
                  </a:rPr>
                  <a:t> </a:t>
                </a:r>
                <a:r>
                  <a:rPr lang="it-IT" sz="2000" b="0" dirty="0" err="1">
                    <a:solidFill>
                      <a:schemeClr val="bg1"/>
                    </a:solidFill>
                  </a:rPr>
                  <a:t>is</a:t>
                </a:r>
                <a:r>
                  <a:rPr lang="it-IT" sz="2000" b="0" dirty="0">
                    <a:solidFill>
                      <a:schemeClr val="bg1"/>
                    </a:solidFill>
                  </a:rPr>
                  <a:t> the net radiative </a:t>
                </a:r>
                <a:r>
                  <a:rPr lang="it-IT" sz="2000" b="0" dirty="0" err="1">
                    <a:solidFill>
                      <a:schemeClr val="bg1"/>
                    </a:solidFill>
                  </a:rPr>
                  <a:t>flux</a:t>
                </a:r>
                <a:r>
                  <a:rPr lang="it-IT" sz="2000" b="0" dirty="0">
                    <a:solidFill>
                      <a:schemeClr val="bg1"/>
                    </a:solidFill>
                  </a:rPr>
                  <a:t> of energy </a:t>
                </a:r>
                <a:r>
                  <a:rPr lang="it-IT" sz="2000" b="0" dirty="0" err="1">
                    <a:solidFill>
                      <a:schemeClr val="bg1"/>
                    </a:solidFill>
                  </a:rPr>
                  <a:t>at</a:t>
                </a:r>
                <a:r>
                  <a:rPr lang="it-IT" sz="2000" b="0" dirty="0">
                    <a:solidFill>
                      <a:schemeClr val="bg1"/>
                    </a:solidFill>
                  </a:rPr>
                  <a:t> the </a:t>
                </a:r>
                <a:r>
                  <a:rPr lang="it-IT" sz="2000" b="0" dirty="0" err="1">
                    <a:solidFill>
                      <a:schemeClr val="bg1"/>
                    </a:solidFill>
                  </a:rPr>
                  <a:t>surface</a:t>
                </a:r>
                <a:r>
                  <a:rPr lang="it-IT" sz="2000" b="0" dirty="0">
                    <a:solidFill>
                      <a:schemeClr val="bg1"/>
                    </a:solidFill>
                  </a:rPr>
                  <a:t>, </a:t>
                </a:r>
                <a14:m>
                  <m:oMath xmlns:m="http://schemas.openxmlformats.org/officeDocument/2006/math">
                    <m:r>
                      <a:rPr lang="it-IT" sz="2000" b="0" i="1" smtClean="0">
                        <a:solidFill>
                          <a:schemeClr val="bg1"/>
                        </a:solidFill>
                        <a:latin typeface="Cambria Math" panose="02040503050406030204" pitchFamily="18" charset="0"/>
                      </a:rPr>
                      <m:t>𝐿𝐸</m:t>
                    </m:r>
                  </m:oMath>
                </a14:m>
                <a:r>
                  <a:rPr lang="it-IT" sz="2000" b="0" dirty="0">
                    <a:solidFill>
                      <a:schemeClr val="bg1"/>
                    </a:solidFill>
                  </a:rPr>
                  <a:t> </a:t>
                </a:r>
                <a:r>
                  <a:rPr lang="it-IT" sz="2000" b="0" dirty="0" err="1">
                    <a:solidFill>
                      <a:schemeClr val="bg1"/>
                    </a:solidFill>
                  </a:rPr>
                  <a:t>is</a:t>
                </a:r>
                <a:r>
                  <a:rPr lang="it-IT" sz="2000" b="0" dirty="0">
                    <a:solidFill>
                      <a:schemeClr val="bg1"/>
                    </a:solidFill>
                  </a:rPr>
                  <a:t> the </a:t>
                </a:r>
                <a:r>
                  <a:rPr lang="it-IT" sz="2000" b="0" dirty="0" err="1">
                    <a:solidFill>
                      <a:schemeClr val="bg1"/>
                    </a:solidFill>
                  </a:rPr>
                  <a:t>latent</a:t>
                </a:r>
                <a:r>
                  <a:rPr lang="it-IT" sz="2000" b="0" dirty="0">
                    <a:solidFill>
                      <a:schemeClr val="bg1"/>
                    </a:solidFill>
                  </a:rPr>
                  <a:t> </a:t>
                </a:r>
                <a:r>
                  <a:rPr lang="it-IT" sz="2000" b="0" dirty="0" err="1">
                    <a:solidFill>
                      <a:schemeClr val="bg1"/>
                    </a:solidFill>
                  </a:rPr>
                  <a:t>heat</a:t>
                </a:r>
                <a:r>
                  <a:rPr lang="it-IT" sz="2000" b="0" dirty="0">
                    <a:solidFill>
                      <a:schemeClr val="bg1"/>
                    </a:solidFill>
                  </a:rPr>
                  <a:t> </a:t>
                </a:r>
                <a:r>
                  <a:rPr lang="it-IT" sz="2000" b="0" dirty="0" err="1">
                    <a:solidFill>
                      <a:schemeClr val="bg1"/>
                    </a:solidFill>
                  </a:rPr>
                  <a:t>flux</a:t>
                </a:r>
                <a:r>
                  <a:rPr lang="it-IT" sz="2000" b="0" dirty="0">
                    <a:solidFill>
                      <a:schemeClr val="bg1"/>
                    </a:solidFill>
                  </a:rPr>
                  <a:t> from the </a:t>
                </a:r>
                <a:r>
                  <a:rPr lang="it-IT" sz="2000" b="0" dirty="0" err="1">
                    <a:solidFill>
                      <a:schemeClr val="bg1"/>
                    </a:solidFill>
                  </a:rPr>
                  <a:t>surface</a:t>
                </a:r>
                <a:r>
                  <a:rPr lang="it-IT" sz="2000" b="0" dirty="0">
                    <a:solidFill>
                      <a:schemeClr val="bg1"/>
                    </a:solidFill>
                  </a:rPr>
                  <a:t> to the </a:t>
                </a:r>
                <a:r>
                  <a:rPr lang="it-IT" sz="2000" b="0" dirty="0" err="1">
                    <a:solidFill>
                      <a:schemeClr val="bg1"/>
                    </a:solidFill>
                  </a:rPr>
                  <a:t>atmosphere</a:t>
                </a:r>
                <a:r>
                  <a:rPr lang="it-IT" sz="2000" b="0" dirty="0">
                    <a:solidFill>
                      <a:schemeClr val="bg1"/>
                    </a:solidFill>
                  </a:rPr>
                  <a:t>, </a:t>
                </a:r>
                <a14:m>
                  <m:oMath xmlns:m="http://schemas.openxmlformats.org/officeDocument/2006/math">
                    <m:r>
                      <a:rPr lang="it-IT" sz="2000" b="0" i="1" smtClean="0">
                        <a:solidFill>
                          <a:schemeClr val="bg1"/>
                        </a:solidFill>
                        <a:latin typeface="Cambria Math" panose="02040503050406030204" pitchFamily="18" charset="0"/>
                      </a:rPr>
                      <m:t>𝑆𝐻</m:t>
                    </m:r>
                  </m:oMath>
                </a14:m>
                <a:r>
                  <a:rPr lang="it-IT" sz="2000" b="0" dirty="0">
                    <a:solidFill>
                      <a:schemeClr val="bg1"/>
                    </a:solidFill>
                  </a:rPr>
                  <a:t> </a:t>
                </a:r>
                <a:r>
                  <a:rPr lang="it-IT" sz="2000" b="0" dirty="0" err="1">
                    <a:solidFill>
                      <a:schemeClr val="bg1"/>
                    </a:solidFill>
                  </a:rPr>
                  <a:t>is</a:t>
                </a:r>
                <a:r>
                  <a:rPr lang="it-IT" sz="2000" b="0" dirty="0">
                    <a:solidFill>
                      <a:schemeClr val="bg1"/>
                    </a:solidFill>
                  </a:rPr>
                  <a:t> the </a:t>
                </a:r>
                <a:r>
                  <a:rPr lang="it-IT" sz="2000" b="0" dirty="0" err="1">
                    <a:solidFill>
                      <a:schemeClr val="bg1"/>
                    </a:solidFill>
                  </a:rPr>
                  <a:t>sensible</a:t>
                </a:r>
                <a:r>
                  <a:rPr lang="it-IT" sz="2000" b="0" dirty="0">
                    <a:solidFill>
                      <a:schemeClr val="bg1"/>
                    </a:solidFill>
                  </a:rPr>
                  <a:t> </a:t>
                </a:r>
                <a:r>
                  <a:rPr lang="it-IT" sz="2000" b="0" dirty="0" err="1">
                    <a:solidFill>
                      <a:schemeClr val="bg1"/>
                    </a:solidFill>
                  </a:rPr>
                  <a:t>heat</a:t>
                </a:r>
                <a:r>
                  <a:rPr lang="it-IT" sz="2000" b="0" dirty="0">
                    <a:solidFill>
                      <a:schemeClr val="bg1"/>
                    </a:solidFill>
                  </a:rPr>
                  <a:t> </a:t>
                </a:r>
                <a:r>
                  <a:rPr lang="it-IT" sz="2000" b="0" dirty="0" err="1">
                    <a:solidFill>
                      <a:schemeClr val="bg1"/>
                    </a:solidFill>
                  </a:rPr>
                  <a:t>flux</a:t>
                </a:r>
                <a:r>
                  <a:rPr lang="it-IT" sz="2000" b="0" dirty="0">
                    <a:solidFill>
                      <a:schemeClr val="bg1"/>
                    </a:solidFill>
                  </a:rPr>
                  <a:t> from the </a:t>
                </a:r>
                <a:r>
                  <a:rPr lang="it-IT" sz="2000" b="0" dirty="0" err="1">
                    <a:solidFill>
                      <a:schemeClr val="bg1"/>
                    </a:solidFill>
                  </a:rPr>
                  <a:t>surface</a:t>
                </a:r>
                <a:r>
                  <a:rPr lang="it-IT" sz="2000" b="0" dirty="0">
                    <a:solidFill>
                      <a:schemeClr val="bg1"/>
                    </a:solidFill>
                  </a:rPr>
                  <a:t> to the </a:t>
                </a:r>
                <a:r>
                  <a:rPr lang="it-IT" sz="2000" b="0" dirty="0" err="1">
                    <a:solidFill>
                      <a:schemeClr val="bg1"/>
                    </a:solidFill>
                  </a:rPr>
                  <a:t>atmosphere</a:t>
                </a:r>
                <a:r>
                  <a:rPr lang="it-IT" sz="2000" b="0" dirty="0">
                    <a:solidFill>
                      <a:schemeClr val="bg1"/>
                    </a:solidFill>
                  </a:rPr>
                  <a:t> and </a:t>
                </a:r>
                <a14:m>
                  <m:oMath xmlns:m="http://schemas.openxmlformats.org/officeDocument/2006/math">
                    <m:r>
                      <m:rPr>
                        <m:sty m:val="p"/>
                      </m:rPr>
                      <a:rPr lang="it-IT" sz="2000" b="0" i="0" smtClean="0">
                        <a:solidFill>
                          <a:schemeClr val="bg1"/>
                        </a:solidFill>
                        <a:latin typeface="Cambria Math" panose="02040503050406030204" pitchFamily="18" charset="0"/>
                      </a:rPr>
                      <m:t>Δ</m:t>
                    </m:r>
                    <m:sSub>
                      <m:sSubPr>
                        <m:ctrlPr>
                          <a:rPr lang="it-IT" sz="2000" b="0" i="1" smtClean="0">
                            <a:solidFill>
                              <a:schemeClr val="bg1"/>
                            </a:solidFill>
                            <a:latin typeface="Cambria Math" panose="02040503050406030204" pitchFamily="18" charset="0"/>
                          </a:rPr>
                        </m:ctrlPr>
                      </m:sSubPr>
                      <m:e>
                        <m:r>
                          <a:rPr lang="it-IT" sz="2000" b="0" i="1" smtClean="0">
                            <a:solidFill>
                              <a:schemeClr val="bg1"/>
                            </a:solidFill>
                            <a:latin typeface="Cambria Math" panose="02040503050406030204" pitchFamily="18" charset="0"/>
                          </a:rPr>
                          <m:t>𝐹</m:t>
                        </m:r>
                      </m:e>
                      <m:sub>
                        <m:r>
                          <a:rPr lang="it-IT" sz="2000" b="0" i="1" smtClean="0">
                            <a:solidFill>
                              <a:schemeClr val="bg1"/>
                            </a:solidFill>
                            <a:latin typeface="Cambria Math" panose="02040503050406030204" pitchFamily="18" charset="0"/>
                          </a:rPr>
                          <m:t>𝑒𝑜</m:t>
                        </m:r>
                      </m:sub>
                    </m:sSub>
                  </m:oMath>
                </a14:m>
                <a:r>
                  <a:rPr lang="it-IT" sz="2000" b="0" dirty="0">
                    <a:solidFill>
                      <a:schemeClr val="bg1"/>
                    </a:solidFill>
                  </a:rPr>
                  <a:t> </a:t>
                </a:r>
                <a:r>
                  <a:rPr lang="en-US" sz="2000" dirty="0">
                    <a:solidFill>
                      <a:schemeClr val="bg1"/>
                    </a:solidFill>
                  </a:rPr>
                  <a:t>is the horizontal flux out of the column of land–ocean below the surface.</a:t>
                </a:r>
              </a:p>
            </p:txBody>
          </p:sp>
        </mc:Choice>
        <mc:Fallback xmlns="">
          <p:sp>
            <p:nvSpPr>
              <p:cNvPr id="8" name="CasellaDiTesto 7">
                <a:extLst>
                  <a:ext uri="{FF2B5EF4-FFF2-40B4-BE49-F238E27FC236}">
                    <a16:creationId xmlns:a16="http://schemas.microsoft.com/office/drawing/2014/main" id="{DA956226-E357-2F28-9942-7CACEB4DFC07}"/>
                  </a:ext>
                </a:extLst>
              </p:cNvPr>
              <p:cNvSpPr txBox="1">
                <a:spLocks noRot="1" noChangeAspect="1" noMove="1" noResize="1" noEditPoints="1" noAdjustHandles="1" noChangeArrowheads="1" noChangeShapeType="1" noTextEdit="1"/>
              </p:cNvSpPr>
              <p:nvPr/>
            </p:nvSpPr>
            <p:spPr>
              <a:xfrm>
                <a:off x="4943872" y="4244185"/>
                <a:ext cx="6816328" cy="1938992"/>
              </a:xfrm>
              <a:prstGeom prst="rect">
                <a:avLst/>
              </a:prstGeom>
              <a:blipFill>
                <a:blip r:embed="rId5"/>
                <a:stretch>
                  <a:fillRect l="-894" t="-1258" b="-5031"/>
                </a:stretch>
              </a:blipFill>
            </p:spPr>
            <p:txBody>
              <a:bodyPr/>
              <a:lstStyle/>
              <a:p>
                <a:r>
                  <a:rPr lang="en-GB">
                    <a:noFill/>
                  </a:rPr>
                  <a:t> </a:t>
                </a:r>
              </a:p>
            </p:txBody>
          </p:sp>
        </mc:Fallback>
      </mc:AlternateContent>
      <p:sp>
        <p:nvSpPr>
          <p:cNvPr id="7" name="Title 1">
            <a:extLst>
              <a:ext uri="{FF2B5EF4-FFF2-40B4-BE49-F238E27FC236}">
                <a16:creationId xmlns:a16="http://schemas.microsoft.com/office/drawing/2014/main" id="{97530089-EA3F-1D05-0626-EF1893BC19F8}"/>
              </a:ext>
            </a:extLst>
          </p:cNvPr>
          <p:cNvSpPr txBox="1">
            <a:spLocks/>
          </p:cNvSpPr>
          <p:nvPr/>
        </p:nvSpPr>
        <p:spPr>
          <a:xfrm>
            <a:off x="838200" y="365760"/>
            <a:ext cx="10515600" cy="1325563"/>
          </a:xfrm>
          <a:prstGeom prst="rect">
            <a:avLst/>
          </a:prstGeom>
        </p:spPr>
        <p:txBody>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r>
              <a:rPr lang="en-US" dirty="0"/>
              <a:t>Surface Energy Balance</a:t>
            </a:r>
          </a:p>
        </p:txBody>
      </p:sp>
    </p:spTree>
    <p:extLst>
      <p:ext uri="{BB962C8B-B14F-4D97-AF65-F5344CB8AC3E}">
        <p14:creationId xmlns:p14="http://schemas.microsoft.com/office/powerpoint/2010/main" val="7357040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1B6DD301-F300-2111-58CC-CE1F6F53059D}"/>
                  </a:ext>
                </a:extLst>
              </p:cNvPr>
              <p:cNvSpPr txBox="1"/>
              <p:nvPr/>
            </p:nvSpPr>
            <p:spPr>
              <a:xfrm>
                <a:off x="838200" y="1385492"/>
                <a:ext cx="10922000" cy="4087016"/>
              </a:xfrm>
              <a:prstGeom prst="rect">
                <a:avLst/>
              </a:prstGeom>
              <a:noFill/>
            </p:spPr>
            <p:txBody>
              <a:bodyPr wrap="square">
                <a:spAutoFit/>
              </a:bodyPr>
              <a:lstStyle/>
              <a:p>
                <a:pPr algn="l"/>
                <a:r>
                  <a:rPr lang="en-US" sz="2000" b="1" dirty="0">
                    <a:solidFill>
                      <a:schemeClr val="bg1"/>
                    </a:solidFill>
                  </a:rPr>
                  <a:t>Energy storage in the surface </a:t>
                </a:r>
                <a:r>
                  <a:rPr lang="en-US" sz="2000" dirty="0">
                    <a:solidFill>
                      <a:schemeClr val="bg1"/>
                    </a:solidFill>
                  </a:rPr>
                  <a:t>is very important for the seasonal cycle of temperature over the oceans and the diurnal cycle over land and ocean. The amount of energy in the surface may be written as the product of an effective heat capacity for the earth–ocean system </a:t>
                </a:r>
                <a14:m>
                  <m:oMath xmlns:m="http://schemas.openxmlformats.org/officeDocument/2006/math">
                    <m:sSub>
                      <m:sSubPr>
                        <m:ctrlPr>
                          <a:rPr lang="it-IT" sz="2000" b="0" i="1" smtClean="0">
                            <a:solidFill>
                              <a:schemeClr val="bg1"/>
                            </a:solidFill>
                            <a:latin typeface="Cambria Math" panose="02040503050406030204" pitchFamily="18" charset="0"/>
                          </a:rPr>
                        </m:ctrlPr>
                      </m:sSubPr>
                      <m:e>
                        <m:acc>
                          <m:accPr>
                            <m:chr m:val="̅"/>
                            <m:ctrlPr>
                              <a:rPr lang="it-IT" sz="2000" b="0" i="1" smtClean="0">
                                <a:solidFill>
                                  <a:schemeClr val="bg1"/>
                                </a:solidFill>
                                <a:latin typeface="Cambria Math" panose="02040503050406030204" pitchFamily="18" charset="0"/>
                              </a:rPr>
                            </m:ctrlPr>
                          </m:accPr>
                          <m:e>
                            <m:r>
                              <a:rPr lang="it-IT" sz="2000" b="0" i="1" smtClean="0">
                                <a:solidFill>
                                  <a:schemeClr val="bg1"/>
                                </a:solidFill>
                                <a:latin typeface="Cambria Math" panose="02040503050406030204" pitchFamily="18" charset="0"/>
                              </a:rPr>
                              <m:t>𝐶</m:t>
                            </m:r>
                          </m:e>
                        </m:acc>
                      </m:e>
                      <m:sub>
                        <m:r>
                          <a:rPr lang="it-IT" sz="2000" b="0" i="1" smtClean="0">
                            <a:solidFill>
                              <a:schemeClr val="bg1"/>
                            </a:solidFill>
                            <a:latin typeface="Cambria Math" panose="02040503050406030204" pitchFamily="18" charset="0"/>
                          </a:rPr>
                          <m:t>𝑒𝑜</m:t>
                        </m:r>
                      </m:sub>
                    </m:sSub>
                  </m:oMath>
                </a14:m>
                <a:r>
                  <a:rPr lang="en-US" sz="2000" dirty="0">
                    <a:solidFill>
                      <a:schemeClr val="bg1"/>
                    </a:solidFill>
                  </a:rPr>
                  <a:t> and a corresponding mean temperature </a:t>
                </a:r>
                <a14:m>
                  <m:oMath xmlns:m="http://schemas.openxmlformats.org/officeDocument/2006/math">
                    <m:sSub>
                      <m:sSubPr>
                        <m:ctrlPr>
                          <a:rPr lang="it-IT" sz="2000" b="0" i="1" smtClean="0">
                            <a:solidFill>
                              <a:schemeClr val="bg1"/>
                            </a:solidFill>
                            <a:latin typeface="Cambria Math" panose="02040503050406030204" pitchFamily="18" charset="0"/>
                          </a:rPr>
                        </m:ctrlPr>
                      </m:sSubPr>
                      <m:e>
                        <m:r>
                          <a:rPr lang="it-IT" sz="2000" b="0" i="1" smtClean="0">
                            <a:solidFill>
                              <a:schemeClr val="bg1"/>
                            </a:solidFill>
                            <a:latin typeface="Cambria Math" panose="02040503050406030204" pitchFamily="18" charset="0"/>
                          </a:rPr>
                          <m:t>𝑇</m:t>
                        </m:r>
                      </m:e>
                      <m:sub>
                        <m:r>
                          <a:rPr lang="it-IT" sz="2000" b="0" i="1" smtClean="0">
                            <a:solidFill>
                              <a:schemeClr val="bg1"/>
                            </a:solidFill>
                            <a:latin typeface="Cambria Math" panose="02040503050406030204" pitchFamily="18" charset="0"/>
                          </a:rPr>
                          <m:t>𝑒𝑜</m:t>
                        </m:r>
                      </m:sub>
                    </m:sSub>
                  </m:oMath>
                </a14:m>
                <a:endParaRPr lang="en-US" sz="2000" dirty="0">
                  <a:solidFill>
                    <a:schemeClr val="bg1"/>
                  </a:solidFill>
                </a:endParaRPr>
              </a:p>
              <a:p>
                <a:pPr algn="l"/>
                <a14:m>
                  <m:oMathPara xmlns:m="http://schemas.openxmlformats.org/officeDocument/2006/math">
                    <m:oMathParaPr>
                      <m:jc m:val="centerGroup"/>
                    </m:oMathParaPr>
                    <m:oMath xmlns:m="http://schemas.openxmlformats.org/officeDocument/2006/math">
                      <m:sSub>
                        <m:sSubPr>
                          <m:ctrlPr>
                            <a:rPr lang="it-IT" sz="2000" b="0" i="1" smtClean="0">
                              <a:solidFill>
                                <a:schemeClr val="bg1"/>
                              </a:solidFill>
                              <a:latin typeface="Cambria Math" panose="02040503050406030204" pitchFamily="18" charset="0"/>
                            </a:rPr>
                          </m:ctrlPr>
                        </m:sSubPr>
                        <m:e>
                          <m:r>
                            <a:rPr lang="it-IT" sz="2000" b="0" i="1" smtClean="0">
                              <a:solidFill>
                                <a:schemeClr val="bg1"/>
                              </a:solidFill>
                              <a:latin typeface="Cambria Math" panose="02040503050406030204" pitchFamily="18" charset="0"/>
                            </a:rPr>
                            <m:t>𝐸</m:t>
                          </m:r>
                        </m:e>
                        <m:sub>
                          <m:r>
                            <a:rPr lang="it-IT" sz="2000" b="0" i="1" smtClean="0">
                              <a:solidFill>
                                <a:schemeClr val="bg1"/>
                              </a:solidFill>
                              <a:latin typeface="Cambria Math" panose="02040503050406030204" pitchFamily="18" charset="0"/>
                            </a:rPr>
                            <m:t>𝑆</m:t>
                          </m:r>
                        </m:sub>
                      </m:sSub>
                      <m:r>
                        <a:rPr lang="it-IT" sz="2000" b="0" i="1" smtClean="0">
                          <a:solidFill>
                            <a:schemeClr val="bg1"/>
                          </a:solidFill>
                          <a:latin typeface="Cambria Math" panose="02040503050406030204" pitchFamily="18" charset="0"/>
                        </a:rPr>
                        <m:t>=</m:t>
                      </m:r>
                      <m:sSub>
                        <m:sSubPr>
                          <m:ctrlPr>
                            <a:rPr lang="it-IT" sz="2000" b="0" i="1" smtClean="0">
                              <a:solidFill>
                                <a:schemeClr val="bg1"/>
                              </a:solidFill>
                              <a:latin typeface="Cambria Math" panose="02040503050406030204" pitchFamily="18" charset="0"/>
                            </a:rPr>
                          </m:ctrlPr>
                        </m:sSubPr>
                        <m:e>
                          <m:acc>
                            <m:accPr>
                              <m:chr m:val="̅"/>
                              <m:ctrlPr>
                                <a:rPr lang="it-IT" sz="2000" b="0" i="1" smtClean="0">
                                  <a:solidFill>
                                    <a:schemeClr val="bg1"/>
                                  </a:solidFill>
                                  <a:latin typeface="Cambria Math" panose="02040503050406030204" pitchFamily="18" charset="0"/>
                                </a:rPr>
                              </m:ctrlPr>
                            </m:accPr>
                            <m:e>
                              <m:r>
                                <a:rPr lang="it-IT" sz="2000" b="0" i="1" smtClean="0">
                                  <a:solidFill>
                                    <a:schemeClr val="bg1"/>
                                  </a:solidFill>
                                  <a:latin typeface="Cambria Math" panose="02040503050406030204" pitchFamily="18" charset="0"/>
                                </a:rPr>
                                <m:t>𝐶</m:t>
                              </m:r>
                            </m:e>
                          </m:acc>
                        </m:e>
                        <m:sub>
                          <m:r>
                            <a:rPr lang="it-IT" sz="2000" b="0" i="1" smtClean="0">
                              <a:solidFill>
                                <a:schemeClr val="bg1"/>
                              </a:solidFill>
                              <a:latin typeface="Cambria Math" panose="02040503050406030204" pitchFamily="18" charset="0"/>
                            </a:rPr>
                            <m:t>𝑒𝑜</m:t>
                          </m:r>
                        </m:sub>
                      </m:sSub>
                      <m:sSub>
                        <m:sSubPr>
                          <m:ctrlPr>
                            <a:rPr lang="it-IT" sz="2000" b="0" i="1" smtClean="0">
                              <a:solidFill>
                                <a:schemeClr val="bg1"/>
                              </a:solidFill>
                              <a:latin typeface="Cambria Math" panose="02040503050406030204" pitchFamily="18" charset="0"/>
                            </a:rPr>
                          </m:ctrlPr>
                        </m:sSubPr>
                        <m:e>
                          <m:r>
                            <a:rPr lang="it-IT" sz="2000" b="0" i="1" smtClean="0">
                              <a:solidFill>
                                <a:schemeClr val="bg1"/>
                              </a:solidFill>
                              <a:latin typeface="Cambria Math" panose="02040503050406030204" pitchFamily="18" charset="0"/>
                            </a:rPr>
                            <m:t>𝑇</m:t>
                          </m:r>
                        </m:e>
                        <m:sub>
                          <m:r>
                            <a:rPr lang="it-IT" sz="2000" b="0" i="1" smtClean="0">
                              <a:solidFill>
                                <a:schemeClr val="bg1"/>
                              </a:solidFill>
                              <a:latin typeface="Cambria Math" panose="02040503050406030204" pitchFamily="18" charset="0"/>
                            </a:rPr>
                            <m:t>𝑒𝑜</m:t>
                          </m:r>
                        </m:sub>
                      </m:sSub>
                    </m:oMath>
                  </m:oMathPara>
                </a14:m>
                <a:endParaRPr lang="it-IT" sz="2000" dirty="0">
                  <a:solidFill>
                    <a:schemeClr val="bg1"/>
                  </a:solidFill>
                </a:endParaRPr>
              </a:p>
              <a:p>
                <a:pPr algn="l"/>
                <a:endParaRPr lang="it-IT" sz="2000" dirty="0">
                  <a:solidFill>
                    <a:schemeClr val="bg1"/>
                  </a:solidFill>
                </a:endParaRPr>
              </a:p>
              <a:p>
                <a:pPr algn="l"/>
                <a:r>
                  <a:rPr lang="en-US" sz="2000" dirty="0">
                    <a:solidFill>
                      <a:schemeClr val="bg1"/>
                    </a:solidFill>
                  </a:rPr>
                  <a:t>The </a:t>
                </a:r>
                <a:r>
                  <a:rPr lang="en-US" sz="2000" b="1" dirty="0">
                    <a:solidFill>
                      <a:schemeClr val="bg1"/>
                    </a:solidFill>
                  </a:rPr>
                  <a:t>heat capacity </a:t>
                </a:r>
                <a:r>
                  <a:rPr lang="en-US" sz="2000" dirty="0">
                    <a:solidFill>
                      <a:schemeClr val="bg1"/>
                    </a:solidFill>
                  </a:rPr>
                  <a:t>(the amount of energy that is required to raise the temperature of the body by 1°C)</a:t>
                </a:r>
                <a:r>
                  <a:rPr lang="en-US" sz="2000" b="1" dirty="0">
                    <a:solidFill>
                      <a:schemeClr val="bg1"/>
                    </a:solidFill>
                  </a:rPr>
                  <a:t> </a:t>
                </a:r>
                <a:r>
                  <a:rPr lang="en-US" sz="2000" dirty="0">
                    <a:solidFill>
                      <a:schemeClr val="bg1"/>
                    </a:solidFill>
                  </a:rPr>
                  <a:t>is defined as the heat required to force a temperature variation</a:t>
                </a:r>
              </a:p>
              <a:p>
                <a:pPr algn="l"/>
                <a14:m>
                  <m:oMathPara xmlns:m="http://schemas.openxmlformats.org/officeDocument/2006/math">
                    <m:oMathParaPr>
                      <m:jc m:val="centerGroup"/>
                    </m:oMathParaPr>
                    <m:oMath xmlns:m="http://schemas.openxmlformats.org/officeDocument/2006/math">
                      <m:r>
                        <a:rPr lang="it-IT" sz="2000" i="1" smtClean="0">
                          <a:solidFill>
                            <a:schemeClr val="bg1"/>
                          </a:solidFill>
                          <a:latin typeface="Cambria Math" panose="02040503050406030204" pitchFamily="18" charset="0"/>
                        </a:rPr>
                        <m:t>𝐶</m:t>
                      </m:r>
                      <m:r>
                        <a:rPr lang="it-IT" sz="2000" b="0" i="1" smtClean="0">
                          <a:solidFill>
                            <a:schemeClr val="bg1"/>
                          </a:solidFill>
                          <a:latin typeface="Cambria Math" panose="02040503050406030204" pitchFamily="18" charset="0"/>
                        </a:rPr>
                        <m:t>=</m:t>
                      </m:r>
                      <m:f>
                        <m:fPr>
                          <m:ctrlPr>
                            <a:rPr lang="it-IT" sz="2000" b="0" i="1" smtClean="0">
                              <a:solidFill>
                                <a:schemeClr val="bg1"/>
                              </a:solidFill>
                              <a:latin typeface="Cambria Math" panose="02040503050406030204" pitchFamily="18" charset="0"/>
                            </a:rPr>
                          </m:ctrlPr>
                        </m:fPr>
                        <m:num>
                          <m:r>
                            <a:rPr lang="it-IT" sz="2000" b="0" i="1" smtClean="0">
                              <a:solidFill>
                                <a:schemeClr val="bg1"/>
                              </a:solidFill>
                              <a:latin typeface="Cambria Math" panose="02040503050406030204" pitchFamily="18" charset="0"/>
                            </a:rPr>
                            <m:t>𝑄</m:t>
                          </m:r>
                        </m:num>
                        <m:den>
                          <m:r>
                            <m:rPr>
                              <m:sty m:val="p"/>
                            </m:rPr>
                            <a:rPr lang="it-IT" sz="2000" b="0" i="0" smtClean="0">
                              <a:solidFill>
                                <a:schemeClr val="bg1"/>
                              </a:solidFill>
                              <a:latin typeface="Cambria Math" panose="02040503050406030204" pitchFamily="18" charset="0"/>
                            </a:rPr>
                            <m:t>Δ</m:t>
                          </m:r>
                          <m:r>
                            <a:rPr lang="it-IT" sz="2000" b="0" i="1" smtClean="0">
                              <a:solidFill>
                                <a:schemeClr val="bg1"/>
                              </a:solidFill>
                              <a:latin typeface="Cambria Math" panose="02040503050406030204" pitchFamily="18" charset="0"/>
                            </a:rPr>
                            <m:t>𝑇</m:t>
                          </m:r>
                        </m:den>
                      </m:f>
                      <m:r>
                        <a:rPr lang="it-IT" sz="2000" b="0" i="1" smtClean="0">
                          <a:solidFill>
                            <a:schemeClr val="bg1"/>
                          </a:solidFill>
                          <a:latin typeface="Cambria Math" panose="02040503050406030204" pitchFamily="18" charset="0"/>
                        </a:rPr>
                        <m:t>=</m:t>
                      </m:r>
                      <m:f>
                        <m:fPr>
                          <m:ctrlPr>
                            <a:rPr lang="it-IT" sz="2000" b="0" i="1" smtClean="0">
                              <a:solidFill>
                                <a:schemeClr val="bg1"/>
                              </a:solidFill>
                              <a:latin typeface="Cambria Math" panose="02040503050406030204" pitchFamily="18" charset="0"/>
                            </a:rPr>
                          </m:ctrlPr>
                        </m:fPr>
                        <m:num>
                          <m:r>
                            <a:rPr lang="it-IT" sz="2000" b="0" i="1" smtClean="0">
                              <a:solidFill>
                                <a:schemeClr val="bg1"/>
                              </a:solidFill>
                              <a:latin typeface="Cambria Math" panose="02040503050406030204" pitchFamily="18" charset="0"/>
                            </a:rPr>
                            <m:t>𝑚</m:t>
                          </m:r>
                          <m:sSub>
                            <m:sSubPr>
                              <m:ctrlPr>
                                <a:rPr lang="it-IT" sz="2000" b="0" i="1" smtClean="0">
                                  <a:solidFill>
                                    <a:schemeClr val="bg1"/>
                                  </a:solidFill>
                                  <a:latin typeface="Cambria Math" panose="02040503050406030204" pitchFamily="18" charset="0"/>
                                </a:rPr>
                              </m:ctrlPr>
                            </m:sSubPr>
                            <m:e>
                              <m:r>
                                <a:rPr lang="it-IT" sz="2000" b="0" i="1" smtClean="0">
                                  <a:solidFill>
                                    <a:schemeClr val="bg1"/>
                                  </a:solidFill>
                                  <a:latin typeface="Cambria Math" panose="02040503050406030204" pitchFamily="18" charset="0"/>
                                </a:rPr>
                                <m:t>𝑐</m:t>
                              </m:r>
                            </m:e>
                            <m:sub>
                              <m:r>
                                <a:rPr lang="it-IT" sz="2000" b="0" i="1" smtClean="0">
                                  <a:solidFill>
                                    <a:schemeClr val="bg1"/>
                                  </a:solidFill>
                                  <a:latin typeface="Cambria Math" panose="02040503050406030204" pitchFamily="18" charset="0"/>
                                </a:rPr>
                                <m:t>𝑝</m:t>
                              </m:r>
                            </m:sub>
                          </m:sSub>
                          <m:r>
                            <m:rPr>
                              <m:sty m:val="p"/>
                            </m:rPr>
                            <a:rPr lang="it-IT" sz="2000" b="0" i="0" smtClean="0">
                              <a:solidFill>
                                <a:schemeClr val="bg1"/>
                              </a:solidFill>
                              <a:latin typeface="Cambria Math" panose="02040503050406030204" pitchFamily="18" charset="0"/>
                            </a:rPr>
                            <m:t>Δ</m:t>
                          </m:r>
                          <m:r>
                            <a:rPr lang="it-IT" sz="2000" b="0" i="1" smtClean="0">
                              <a:solidFill>
                                <a:schemeClr val="bg1"/>
                              </a:solidFill>
                              <a:latin typeface="Cambria Math" panose="02040503050406030204" pitchFamily="18" charset="0"/>
                            </a:rPr>
                            <m:t>𝑇</m:t>
                          </m:r>
                        </m:num>
                        <m:den>
                          <m:r>
                            <m:rPr>
                              <m:sty m:val="p"/>
                            </m:rPr>
                            <a:rPr lang="it-IT" sz="2000" b="0" i="0" smtClean="0">
                              <a:solidFill>
                                <a:schemeClr val="bg1"/>
                              </a:solidFill>
                              <a:latin typeface="Cambria Math" panose="02040503050406030204" pitchFamily="18" charset="0"/>
                            </a:rPr>
                            <m:t>Δ</m:t>
                          </m:r>
                          <m:r>
                            <a:rPr lang="it-IT" sz="2000" b="0" i="1" smtClean="0">
                              <a:solidFill>
                                <a:schemeClr val="bg1"/>
                              </a:solidFill>
                              <a:latin typeface="Cambria Math" panose="02040503050406030204" pitchFamily="18" charset="0"/>
                            </a:rPr>
                            <m:t>𝑇</m:t>
                          </m:r>
                        </m:den>
                      </m:f>
                      <m:r>
                        <a:rPr lang="it-IT" sz="2000" b="0" i="1" smtClean="0">
                          <a:solidFill>
                            <a:schemeClr val="bg1"/>
                          </a:solidFill>
                          <a:latin typeface="Cambria Math" panose="02040503050406030204" pitchFamily="18" charset="0"/>
                        </a:rPr>
                        <m:t>=</m:t>
                      </m:r>
                      <m:r>
                        <a:rPr lang="it-IT" sz="2000" b="0" i="1" smtClean="0">
                          <a:solidFill>
                            <a:schemeClr val="bg1"/>
                          </a:solidFill>
                          <a:latin typeface="Cambria Math" panose="02040503050406030204" pitchFamily="18" charset="0"/>
                        </a:rPr>
                        <m:t>𝑚</m:t>
                      </m:r>
                      <m:sSub>
                        <m:sSubPr>
                          <m:ctrlPr>
                            <a:rPr lang="it-IT" sz="2000" b="0" i="1" smtClean="0">
                              <a:solidFill>
                                <a:schemeClr val="bg1"/>
                              </a:solidFill>
                              <a:latin typeface="Cambria Math" panose="02040503050406030204" pitchFamily="18" charset="0"/>
                            </a:rPr>
                          </m:ctrlPr>
                        </m:sSubPr>
                        <m:e>
                          <m:r>
                            <a:rPr lang="it-IT" sz="2000" b="0" i="1" smtClean="0">
                              <a:solidFill>
                                <a:schemeClr val="bg1"/>
                              </a:solidFill>
                              <a:latin typeface="Cambria Math" panose="02040503050406030204" pitchFamily="18" charset="0"/>
                            </a:rPr>
                            <m:t>𝑐</m:t>
                          </m:r>
                        </m:e>
                        <m:sub>
                          <m:r>
                            <a:rPr lang="it-IT" sz="2000" b="0" i="1" smtClean="0">
                              <a:solidFill>
                                <a:schemeClr val="bg1"/>
                              </a:solidFill>
                              <a:latin typeface="Cambria Math" panose="02040503050406030204" pitchFamily="18" charset="0"/>
                            </a:rPr>
                            <m:t>𝑝</m:t>
                          </m:r>
                        </m:sub>
                      </m:sSub>
                    </m:oMath>
                  </m:oMathPara>
                </a14:m>
                <a:endParaRPr lang="en-US" sz="2000" i="1" dirty="0">
                  <a:solidFill>
                    <a:schemeClr val="bg1"/>
                  </a:solidFill>
                </a:endParaRPr>
              </a:p>
              <a:p>
                <a:r>
                  <a:rPr lang="en-US" sz="2000" dirty="0">
                    <a:solidFill>
                      <a:schemeClr val="bg1"/>
                    </a:solidFill>
                  </a:rPr>
                  <a:t>where </a:t>
                </a:r>
                <a14:m>
                  <m:oMath xmlns:m="http://schemas.openxmlformats.org/officeDocument/2006/math">
                    <m:sSub>
                      <m:sSubPr>
                        <m:ctrlPr>
                          <a:rPr lang="it-IT" sz="2000" b="0" i="1" smtClean="0">
                            <a:solidFill>
                              <a:schemeClr val="bg1"/>
                            </a:solidFill>
                            <a:latin typeface="Cambria Math" panose="02040503050406030204" pitchFamily="18" charset="0"/>
                          </a:rPr>
                        </m:ctrlPr>
                      </m:sSubPr>
                      <m:e>
                        <m:r>
                          <a:rPr lang="it-IT" sz="2000" b="0" i="1" smtClean="0">
                            <a:solidFill>
                              <a:schemeClr val="bg1"/>
                            </a:solidFill>
                            <a:latin typeface="Cambria Math" panose="02040503050406030204" pitchFamily="18" charset="0"/>
                          </a:rPr>
                          <m:t>𝑐</m:t>
                        </m:r>
                      </m:e>
                      <m:sub>
                        <m:r>
                          <a:rPr lang="it-IT" sz="2000" b="0" i="1" smtClean="0">
                            <a:solidFill>
                              <a:schemeClr val="bg1"/>
                            </a:solidFill>
                            <a:latin typeface="Cambria Math" panose="02040503050406030204" pitchFamily="18" charset="0"/>
                          </a:rPr>
                          <m:t>𝑝</m:t>
                        </m:r>
                      </m:sub>
                    </m:sSub>
                  </m:oMath>
                </a14:m>
                <a:r>
                  <a:rPr lang="en-US" sz="2000" dirty="0">
                    <a:solidFill>
                      <a:schemeClr val="bg1"/>
                    </a:solidFill>
                  </a:rPr>
                  <a:t> is the specific heat at constant pressure (the amount of energy that is required to raise the temperature of a unit mass of a body by 1°C keeping the pressure as constant).</a:t>
                </a:r>
              </a:p>
              <a:p>
                <a:pPr algn="l"/>
                <a:endParaRPr lang="en-US" sz="2000" dirty="0"/>
              </a:p>
            </p:txBody>
          </p:sp>
        </mc:Choice>
        <mc:Fallback xmlns="">
          <p:sp>
            <p:nvSpPr>
              <p:cNvPr id="3" name="CasellaDiTesto 2">
                <a:extLst>
                  <a:ext uri="{FF2B5EF4-FFF2-40B4-BE49-F238E27FC236}">
                    <a16:creationId xmlns:a16="http://schemas.microsoft.com/office/drawing/2014/main" id="{1B6DD301-F300-2111-58CC-CE1F6F53059D}"/>
                  </a:ext>
                </a:extLst>
              </p:cNvPr>
              <p:cNvSpPr txBox="1">
                <a:spLocks noRot="1" noChangeAspect="1" noMove="1" noResize="1" noEditPoints="1" noAdjustHandles="1" noChangeArrowheads="1" noChangeShapeType="1" noTextEdit="1"/>
              </p:cNvSpPr>
              <p:nvPr/>
            </p:nvSpPr>
            <p:spPr>
              <a:xfrm>
                <a:off x="838200" y="1385492"/>
                <a:ext cx="10922000" cy="4087016"/>
              </a:xfrm>
              <a:prstGeom prst="rect">
                <a:avLst/>
              </a:prstGeom>
              <a:blipFill>
                <a:blip r:embed="rId3"/>
                <a:stretch>
                  <a:fillRect l="-614" t="-596"/>
                </a:stretch>
              </a:blipFill>
            </p:spPr>
            <p:txBody>
              <a:bodyPr/>
              <a:lstStyle/>
              <a:p>
                <a:r>
                  <a:rPr lang="en-US">
                    <a:noFill/>
                  </a:rPr>
                  <a:t> </a:t>
                </a:r>
              </a:p>
            </p:txBody>
          </p:sp>
        </mc:Fallback>
      </mc:AlternateContent>
      <p:sp>
        <p:nvSpPr>
          <p:cNvPr id="6" name="Title 1">
            <a:extLst>
              <a:ext uri="{FF2B5EF4-FFF2-40B4-BE49-F238E27FC236}">
                <a16:creationId xmlns:a16="http://schemas.microsoft.com/office/drawing/2014/main" id="{2E315C06-CF02-8319-BFD2-EED92F0C8FDF}"/>
              </a:ext>
            </a:extLst>
          </p:cNvPr>
          <p:cNvSpPr txBox="1">
            <a:spLocks/>
          </p:cNvSpPr>
          <p:nvPr/>
        </p:nvSpPr>
        <p:spPr>
          <a:xfrm>
            <a:off x="838200" y="365760"/>
            <a:ext cx="10515600" cy="1325563"/>
          </a:xfrm>
          <a:prstGeom prst="rect">
            <a:avLst/>
          </a:prstGeom>
        </p:spPr>
        <p:txBody>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r>
              <a:rPr lang="en-US" dirty="0"/>
              <a:t>Heat Storage</a:t>
            </a:r>
          </a:p>
        </p:txBody>
      </p:sp>
    </p:spTree>
    <p:extLst>
      <p:ext uri="{BB962C8B-B14F-4D97-AF65-F5344CB8AC3E}">
        <p14:creationId xmlns:p14="http://schemas.microsoft.com/office/powerpoint/2010/main" val="40557311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1B6DD301-F300-2111-58CC-CE1F6F53059D}"/>
                  </a:ext>
                </a:extLst>
              </p:cNvPr>
              <p:cNvSpPr txBox="1"/>
              <p:nvPr/>
            </p:nvSpPr>
            <p:spPr>
              <a:xfrm>
                <a:off x="731520" y="1471072"/>
                <a:ext cx="10622280" cy="5182509"/>
              </a:xfrm>
              <a:prstGeom prst="rect">
                <a:avLst/>
              </a:prstGeom>
              <a:noFill/>
            </p:spPr>
            <p:txBody>
              <a:bodyPr wrap="square">
                <a:spAutoFit/>
              </a:bodyPr>
              <a:lstStyle/>
              <a:p>
                <a:pPr algn="l"/>
                <a:r>
                  <a:rPr lang="it-IT" sz="2000" b="1" dirty="0">
                    <a:solidFill>
                      <a:schemeClr val="bg1"/>
                    </a:solidFill>
                  </a:rPr>
                  <a:t>Sensible </a:t>
                </a:r>
                <a:r>
                  <a:rPr lang="it-IT" sz="2000" b="1" dirty="0" err="1">
                    <a:solidFill>
                      <a:schemeClr val="bg1"/>
                    </a:solidFill>
                  </a:rPr>
                  <a:t>heat</a:t>
                </a:r>
                <a:r>
                  <a:rPr lang="it-IT" sz="2000" b="1" dirty="0">
                    <a:solidFill>
                      <a:schemeClr val="bg1"/>
                    </a:solidFill>
                  </a:rPr>
                  <a:t> </a:t>
                </a:r>
                <a:r>
                  <a:rPr lang="it-IT" sz="2000" b="1" dirty="0" err="1">
                    <a:solidFill>
                      <a:schemeClr val="bg1"/>
                    </a:solidFill>
                  </a:rPr>
                  <a:t>flux</a:t>
                </a:r>
                <a:r>
                  <a:rPr lang="it-IT" sz="2000" b="1" dirty="0">
                    <a:solidFill>
                      <a:schemeClr val="bg1"/>
                    </a:solidFill>
                  </a:rPr>
                  <a:t> </a:t>
                </a:r>
                <a14:m>
                  <m:oMath xmlns:m="http://schemas.openxmlformats.org/officeDocument/2006/math">
                    <m:r>
                      <a:rPr lang="it-IT" sz="2000" b="1" i="1" smtClean="0">
                        <a:solidFill>
                          <a:schemeClr val="bg1"/>
                        </a:solidFill>
                        <a:latin typeface="Cambria Math" panose="02040503050406030204" pitchFamily="18" charset="0"/>
                      </a:rPr>
                      <m:t>𝑺𝑯</m:t>
                    </m:r>
                  </m:oMath>
                </a14:m>
                <a:r>
                  <a:rPr lang="it-IT" sz="2000" dirty="0">
                    <a:solidFill>
                      <a:schemeClr val="bg1"/>
                    </a:solidFill>
                  </a:rPr>
                  <a:t> </a:t>
                </a:r>
                <a:r>
                  <a:rPr lang="it-IT" sz="2000" dirty="0" err="1">
                    <a:solidFill>
                      <a:schemeClr val="bg1"/>
                    </a:solidFill>
                  </a:rPr>
                  <a:t>is</a:t>
                </a:r>
                <a:r>
                  <a:rPr lang="it-IT" sz="2000" dirty="0">
                    <a:solidFill>
                      <a:schemeClr val="bg1"/>
                    </a:solidFill>
                  </a:rPr>
                  <a:t> the transfer of </a:t>
                </a:r>
                <a:r>
                  <a:rPr lang="it-IT" sz="2000" dirty="0" err="1">
                    <a:solidFill>
                      <a:schemeClr val="bg1"/>
                    </a:solidFill>
                  </a:rPr>
                  <a:t>heat</a:t>
                </a:r>
                <a:r>
                  <a:rPr lang="it-IT" sz="2000" dirty="0">
                    <a:solidFill>
                      <a:schemeClr val="bg1"/>
                    </a:solidFill>
                  </a:rPr>
                  <a:t> </a:t>
                </a:r>
                <a:r>
                  <a:rPr lang="it-IT" sz="2000" dirty="0" err="1">
                    <a:solidFill>
                      <a:schemeClr val="bg1"/>
                    </a:solidFill>
                  </a:rPr>
                  <a:t>through</a:t>
                </a:r>
                <a:r>
                  <a:rPr lang="it-IT" sz="2000" dirty="0">
                    <a:solidFill>
                      <a:schemeClr val="bg1"/>
                    </a:solidFill>
                  </a:rPr>
                  <a:t> </a:t>
                </a:r>
                <a:r>
                  <a:rPr lang="it-IT" sz="2000" dirty="0" err="1">
                    <a:solidFill>
                      <a:schemeClr val="bg1"/>
                    </a:solidFill>
                  </a:rPr>
                  <a:t>conduction</a:t>
                </a:r>
                <a:r>
                  <a:rPr lang="it-IT" sz="2000" dirty="0">
                    <a:solidFill>
                      <a:schemeClr val="bg1"/>
                    </a:solidFill>
                  </a:rPr>
                  <a:t> </a:t>
                </a:r>
                <a:r>
                  <a:rPr lang="it-IT" sz="2000" dirty="0" err="1">
                    <a:solidFill>
                      <a:schemeClr val="bg1"/>
                    </a:solidFill>
                  </a:rPr>
                  <a:t>between</a:t>
                </a:r>
                <a:r>
                  <a:rPr lang="it-IT" sz="2000" dirty="0">
                    <a:solidFill>
                      <a:schemeClr val="bg1"/>
                    </a:solidFill>
                  </a:rPr>
                  <a:t> the </a:t>
                </a:r>
                <a:r>
                  <a:rPr lang="it-IT" sz="2000" dirty="0" err="1">
                    <a:solidFill>
                      <a:schemeClr val="bg1"/>
                    </a:solidFill>
                  </a:rPr>
                  <a:t>surface</a:t>
                </a:r>
                <a:r>
                  <a:rPr lang="it-IT" sz="2000" dirty="0">
                    <a:solidFill>
                      <a:schemeClr val="bg1"/>
                    </a:solidFill>
                  </a:rPr>
                  <a:t> and the </a:t>
                </a:r>
                <a:r>
                  <a:rPr lang="it-IT" sz="2000" dirty="0" err="1">
                    <a:solidFill>
                      <a:schemeClr val="bg1"/>
                    </a:solidFill>
                  </a:rPr>
                  <a:t>atmosphere</a:t>
                </a:r>
                <a:r>
                  <a:rPr lang="it-IT" sz="2000" dirty="0">
                    <a:solidFill>
                      <a:schemeClr val="bg1"/>
                    </a:solidFill>
                  </a:rPr>
                  <a:t> </a:t>
                </a:r>
                <a:r>
                  <a:rPr lang="it-IT" sz="2000" dirty="0" err="1">
                    <a:solidFill>
                      <a:schemeClr val="bg1"/>
                    </a:solidFill>
                  </a:rPr>
                  <a:t>that</a:t>
                </a:r>
                <a:r>
                  <a:rPr lang="it-IT" sz="2000" dirty="0">
                    <a:solidFill>
                      <a:schemeClr val="bg1"/>
                    </a:solidFill>
                  </a:rPr>
                  <a:t> </a:t>
                </a:r>
                <a:r>
                  <a:rPr lang="it-IT" sz="2000" dirty="0" err="1">
                    <a:solidFill>
                      <a:schemeClr val="bg1"/>
                    </a:solidFill>
                  </a:rPr>
                  <a:t>does</a:t>
                </a:r>
                <a:r>
                  <a:rPr lang="it-IT" sz="2000" dirty="0">
                    <a:solidFill>
                      <a:schemeClr val="bg1"/>
                    </a:solidFill>
                  </a:rPr>
                  <a:t> </a:t>
                </a:r>
                <a:r>
                  <a:rPr lang="it-IT" sz="2000" dirty="0" err="1">
                    <a:solidFill>
                      <a:schemeClr val="bg1"/>
                    </a:solidFill>
                  </a:rPr>
                  <a:t>not</a:t>
                </a:r>
                <a:r>
                  <a:rPr lang="it-IT" sz="2000" dirty="0">
                    <a:solidFill>
                      <a:schemeClr val="bg1"/>
                    </a:solidFill>
                  </a:rPr>
                  <a:t> </a:t>
                </a:r>
                <a:r>
                  <a:rPr lang="it-IT" sz="2000" dirty="0" err="1">
                    <a:solidFill>
                      <a:schemeClr val="bg1"/>
                    </a:solidFill>
                  </a:rPr>
                  <a:t>imply</a:t>
                </a:r>
                <a:r>
                  <a:rPr lang="it-IT" sz="2000" dirty="0">
                    <a:solidFill>
                      <a:schemeClr val="bg1"/>
                    </a:solidFill>
                  </a:rPr>
                  <a:t> a </a:t>
                </a:r>
                <a:r>
                  <a:rPr lang="it-IT" sz="2000" dirty="0" err="1">
                    <a:solidFill>
                      <a:schemeClr val="bg1"/>
                    </a:solidFill>
                  </a:rPr>
                  <a:t>variation</a:t>
                </a:r>
                <a:r>
                  <a:rPr lang="it-IT" sz="2000" dirty="0">
                    <a:solidFill>
                      <a:schemeClr val="bg1"/>
                    </a:solidFill>
                  </a:rPr>
                  <a:t> in the state of the </a:t>
                </a:r>
                <a:r>
                  <a:rPr lang="it-IT" sz="2000" dirty="0" err="1">
                    <a:solidFill>
                      <a:schemeClr val="bg1"/>
                    </a:solidFill>
                  </a:rPr>
                  <a:t>involved</a:t>
                </a:r>
                <a:r>
                  <a:rPr lang="it-IT" sz="2000" dirty="0">
                    <a:solidFill>
                      <a:schemeClr val="bg1"/>
                    </a:solidFill>
                  </a:rPr>
                  <a:t> </a:t>
                </a:r>
                <a:r>
                  <a:rPr lang="it-IT" sz="2000" dirty="0" err="1">
                    <a:solidFill>
                      <a:schemeClr val="bg1"/>
                    </a:solidFill>
                  </a:rPr>
                  <a:t>particles</a:t>
                </a:r>
                <a:r>
                  <a:rPr lang="it-IT" sz="2000" dirty="0">
                    <a:solidFill>
                      <a:schemeClr val="bg1"/>
                    </a:solidFill>
                  </a:rPr>
                  <a:t>.</a:t>
                </a:r>
                <a:endParaRPr lang="it-IT" sz="2000" i="1" dirty="0">
                  <a:solidFill>
                    <a:schemeClr val="bg1"/>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it-IT" sz="2000" i="1">
                          <a:solidFill>
                            <a:schemeClr val="bg1"/>
                          </a:solidFill>
                          <a:latin typeface="Cambria Math" panose="02040503050406030204" pitchFamily="18" charset="0"/>
                        </a:rPr>
                        <m:t>𝑆𝐻</m:t>
                      </m:r>
                      <m:r>
                        <a:rPr lang="it-IT" sz="2000" i="1">
                          <a:solidFill>
                            <a:schemeClr val="bg1"/>
                          </a:solidFill>
                          <a:latin typeface="Cambria Math" panose="02040503050406030204" pitchFamily="18" charset="0"/>
                        </a:rPr>
                        <m:t>=</m:t>
                      </m:r>
                      <m:sSub>
                        <m:sSubPr>
                          <m:ctrlPr>
                            <a:rPr lang="it-IT" sz="2000" i="1">
                              <a:solidFill>
                                <a:schemeClr val="bg1"/>
                              </a:solidFill>
                              <a:latin typeface="Cambria Math" panose="02040503050406030204" pitchFamily="18" charset="0"/>
                            </a:rPr>
                          </m:ctrlPr>
                        </m:sSubPr>
                        <m:e>
                          <m:r>
                            <a:rPr lang="it-IT" sz="2000" i="1">
                              <a:solidFill>
                                <a:schemeClr val="bg1"/>
                              </a:solidFill>
                              <a:latin typeface="Cambria Math" panose="02040503050406030204" pitchFamily="18" charset="0"/>
                            </a:rPr>
                            <m:t>𝑐</m:t>
                          </m:r>
                        </m:e>
                        <m:sub>
                          <m:r>
                            <a:rPr lang="it-IT" sz="2000" i="1">
                              <a:solidFill>
                                <a:schemeClr val="bg1"/>
                              </a:solidFill>
                              <a:latin typeface="Cambria Math" panose="02040503050406030204" pitchFamily="18" charset="0"/>
                            </a:rPr>
                            <m:t>𝑝</m:t>
                          </m:r>
                        </m:sub>
                      </m:sSub>
                      <m:r>
                        <a:rPr lang="it-IT" sz="2000" i="1">
                          <a:solidFill>
                            <a:schemeClr val="bg1"/>
                          </a:solidFill>
                          <a:latin typeface="Cambria Math" panose="02040503050406030204" pitchFamily="18" charset="0"/>
                        </a:rPr>
                        <m:t>𝜌</m:t>
                      </m:r>
                      <m:sSub>
                        <m:sSubPr>
                          <m:ctrlPr>
                            <a:rPr lang="it-IT" sz="2000" i="1">
                              <a:solidFill>
                                <a:schemeClr val="bg1"/>
                              </a:solidFill>
                              <a:latin typeface="Cambria Math" panose="02040503050406030204" pitchFamily="18" charset="0"/>
                            </a:rPr>
                          </m:ctrlPr>
                        </m:sSubPr>
                        <m:e>
                          <m:r>
                            <a:rPr lang="it-IT" sz="2000" i="1">
                              <a:solidFill>
                                <a:schemeClr val="bg1"/>
                              </a:solidFill>
                              <a:latin typeface="Cambria Math" panose="02040503050406030204" pitchFamily="18" charset="0"/>
                            </a:rPr>
                            <m:t>𝐶</m:t>
                          </m:r>
                        </m:e>
                        <m:sub>
                          <m:r>
                            <a:rPr lang="it-IT" sz="2000" i="1">
                              <a:solidFill>
                                <a:schemeClr val="bg1"/>
                              </a:solidFill>
                              <a:latin typeface="Cambria Math" panose="02040503050406030204" pitchFamily="18" charset="0"/>
                            </a:rPr>
                            <m:t>𝐷𝐻</m:t>
                          </m:r>
                        </m:sub>
                      </m:sSub>
                      <m:sSub>
                        <m:sSubPr>
                          <m:ctrlPr>
                            <a:rPr lang="it-IT" sz="2000" i="1">
                              <a:solidFill>
                                <a:schemeClr val="bg1"/>
                              </a:solidFill>
                              <a:latin typeface="Cambria Math" panose="02040503050406030204" pitchFamily="18" charset="0"/>
                            </a:rPr>
                          </m:ctrlPr>
                        </m:sSubPr>
                        <m:e>
                          <m:r>
                            <a:rPr lang="it-IT" sz="2000" i="1">
                              <a:solidFill>
                                <a:schemeClr val="bg1"/>
                              </a:solidFill>
                              <a:latin typeface="Cambria Math" panose="02040503050406030204" pitchFamily="18" charset="0"/>
                            </a:rPr>
                            <m:t>𝑈</m:t>
                          </m:r>
                        </m:e>
                        <m:sub>
                          <m:r>
                            <a:rPr lang="it-IT" sz="2000" i="1">
                              <a:solidFill>
                                <a:schemeClr val="bg1"/>
                              </a:solidFill>
                              <a:latin typeface="Cambria Math" panose="02040503050406030204" pitchFamily="18" charset="0"/>
                            </a:rPr>
                            <m:t>𝑟</m:t>
                          </m:r>
                        </m:sub>
                      </m:sSub>
                      <m:r>
                        <a:rPr lang="it-IT" sz="2000" i="1">
                          <a:solidFill>
                            <a:schemeClr val="bg1"/>
                          </a:solidFill>
                          <a:latin typeface="Cambria Math" panose="02040503050406030204" pitchFamily="18" charset="0"/>
                        </a:rPr>
                        <m:t>(</m:t>
                      </m:r>
                      <m:sSub>
                        <m:sSubPr>
                          <m:ctrlPr>
                            <a:rPr lang="it-IT" sz="2000" i="1">
                              <a:solidFill>
                                <a:schemeClr val="bg1"/>
                              </a:solidFill>
                              <a:latin typeface="Cambria Math" panose="02040503050406030204" pitchFamily="18" charset="0"/>
                            </a:rPr>
                          </m:ctrlPr>
                        </m:sSubPr>
                        <m:e>
                          <m:r>
                            <a:rPr lang="it-IT" sz="2000" i="1">
                              <a:solidFill>
                                <a:schemeClr val="bg1"/>
                              </a:solidFill>
                              <a:latin typeface="Cambria Math" panose="02040503050406030204" pitchFamily="18" charset="0"/>
                            </a:rPr>
                            <m:t>𝑇</m:t>
                          </m:r>
                        </m:e>
                        <m:sub>
                          <m:r>
                            <a:rPr lang="it-IT" sz="2000" i="1">
                              <a:solidFill>
                                <a:schemeClr val="bg1"/>
                              </a:solidFill>
                              <a:latin typeface="Cambria Math" panose="02040503050406030204" pitchFamily="18" charset="0"/>
                            </a:rPr>
                            <m:t>𝑆</m:t>
                          </m:r>
                        </m:sub>
                      </m:sSub>
                      <m:r>
                        <a:rPr lang="it-IT" sz="2000" i="1">
                          <a:solidFill>
                            <a:schemeClr val="bg1"/>
                          </a:solidFill>
                          <a:latin typeface="Cambria Math" panose="02040503050406030204" pitchFamily="18" charset="0"/>
                        </a:rPr>
                        <m:t>−</m:t>
                      </m:r>
                      <m:sSub>
                        <m:sSubPr>
                          <m:ctrlPr>
                            <a:rPr lang="it-IT" sz="2000" i="1">
                              <a:solidFill>
                                <a:schemeClr val="bg1"/>
                              </a:solidFill>
                              <a:latin typeface="Cambria Math" panose="02040503050406030204" pitchFamily="18" charset="0"/>
                            </a:rPr>
                          </m:ctrlPr>
                        </m:sSubPr>
                        <m:e>
                          <m:r>
                            <a:rPr lang="it-IT" sz="2000" i="1">
                              <a:solidFill>
                                <a:schemeClr val="bg1"/>
                              </a:solidFill>
                              <a:latin typeface="Cambria Math" panose="02040503050406030204" pitchFamily="18" charset="0"/>
                            </a:rPr>
                            <m:t>𝑇</m:t>
                          </m:r>
                        </m:e>
                        <m:sub>
                          <m:r>
                            <a:rPr lang="it-IT" sz="2000" i="1">
                              <a:solidFill>
                                <a:schemeClr val="bg1"/>
                              </a:solidFill>
                              <a:latin typeface="Cambria Math" panose="02040503050406030204" pitchFamily="18" charset="0"/>
                            </a:rPr>
                            <m:t>𝑎</m:t>
                          </m:r>
                        </m:sub>
                      </m:sSub>
                      <m:r>
                        <a:rPr lang="it-IT" sz="2000" i="1">
                          <a:solidFill>
                            <a:schemeClr val="bg1"/>
                          </a:solidFill>
                          <a:latin typeface="Cambria Math" panose="02040503050406030204" pitchFamily="18" charset="0"/>
                        </a:rPr>
                        <m:t>(</m:t>
                      </m:r>
                      <m:sSub>
                        <m:sSubPr>
                          <m:ctrlPr>
                            <a:rPr lang="it-IT" sz="2000" i="1">
                              <a:solidFill>
                                <a:schemeClr val="bg1"/>
                              </a:solidFill>
                              <a:latin typeface="Cambria Math" panose="02040503050406030204" pitchFamily="18" charset="0"/>
                            </a:rPr>
                          </m:ctrlPr>
                        </m:sSubPr>
                        <m:e>
                          <m:r>
                            <a:rPr lang="it-IT" sz="2000" i="1">
                              <a:solidFill>
                                <a:schemeClr val="bg1"/>
                              </a:solidFill>
                              <a:latin typeface="Cambria Math" panose="02040503050406030204" pitchFamily="18" charset="0"/>
                            </a:rPr>
                            <m:t>𝑧</m:t>
                          </m:r>
                        </m:e>
                        <m:sub>
                          <m:r>
                            <a:rPr lang="it-IT" sz="2000" i="1">
                              <a:solidFill>
                                <a:schemeClr val="bg1"/>
                              </a:solidFill>
                              <a:latin typeface="Cambria Math" panose="02040503050406030204" pitchFamily="18" charset="0"/>
                            </a:rPr>
                            <m:t>𝑟</m:t>
                          </m:r>
                        </m:sub>
                      </m:sSub>
                      <m:r>
                        <a:rPr lang="it-IT" sz="2000" i="1">
                          <a:solidFill>
                            <a:schemeClr val="bg1"/>
                          </a:solidFill>
                          <a:latin typeface="Cambria Math" panose="02040503050406030204" pitchFamily="18" charset="0"/>
                        </a:rPr>
                        <m:t>))</m:t>
                      </m:r>
                    </m:oMath>
                  </m:oMathPara>
                </a14:m>
                <a:endParaRPr lang="it-IT" sz="2000" dirty="0">
                  <a:solidFill>
                    <a:schemeClr val="bg1"/>
                  </a:solidFill>
                </a:endParaRPr>
              </a:p>
              <a:p>
                <a:pPr algn="l"/>
                <a:r>
                  <a:rPr lang="it-IT" sz="2000" b="1" dirty="0" err="1">
                    <a:solidFill>
                      <a:schemeClr val="bg1"/>
                    </a:solidFill>
                  </a:rPr>
                  <a:t>Latent</a:t>
                </a:r>
                <a:r>
                  <a:rPr lang="it-IT" sz="2000" b="1" dirty="0">
                    <a:solidFill>
                      <a:schemeClr val="bg1"/>
                    </a:solidFill>
                  </a:rPr>
                  <a:t> </a:t>
                </a:r>
                <a:r>
                  <a:rPr lang="it-IT" sz="2000" b="1" dirty="0" err="1">
                    <a:solidFill>
                      <a:schemeClr val="bg1"/>
                    </a:solidFill>
                  </a:rPr>
                  <a:t>heat</a:t>
                </a:r>
                <a:r>
                  <a:rPr lang="it-IT" sz="2000" b="1" dirty="0">
                    <a:solidFill>
                      <a:schemeClr val="bg1"/>
                    </a:solidFill>
                  </a:rPr>
                  <a:t> </a:t>
                </a:r>
                <a:r>
                  <a:rPr lang="it-IT" sz="2000" b="1" dirty="0" err="1">
                    <a:solidFill>
                      <a:schemeClr val="bg1"/>
                    </a:solidFill>
                  </a:rPr>
                  <a:t>flux</a:t>
                </a:r>
                <a:r>
                  <a:rPr lang="it-IT" sz="2000" b="1" dirty="0">
                    <a:solidFill>
                      <a:schemeClr val="bg1"/>
                    </a:solidFill>
                  </a:rPr>
                  <a:t> </a:t>
                </a:r>
                <a14:m>
                  <m:oMath xmlns:m="http://schemas.openxmlformats.org/officeDocument/2006/math">
                    <m:r>
                      <a:rPr lang="it-IT" sz="2000" b="1" i="1" smtClean="0">
                        <a:solidFill>
                          <a:schemeClr val="bg1"/>
                        </a:solidFill>
                        <a:latin typeface="Cambria Math" panose="02040503050406030204" pitchFamily="18" charset="0"/>
                      </a:rPr>
                      <m:t>𝑳𝑬</m:t>
                    </m:r>
                  </m:oMath>
                </a14:m>
                <a:r>
                  <a:rPr lang="it-IT" sz="2000" dirty="0">
                    <a:solidFill>
                      <a:schemeClr val="bg1"/>
                    </a:solidFill>
                  </a:rPr>
                  <a:t> </a:t>
                </a:r>
                <a:r>
                  <a:rPr lang="it-IT" sz="2000" dirty="0" err="1">
                    <a:solidFill>
                      <a:schemeClr val="bg1"/>
                    </a:solidFill>
                  </a:rPr>
                  <a:t>is</a:t>
                </a:r>
                <a:r>
                  <a:rPr lang="it-IT" sz="2000" dirty="0">
                    <a:solidFill>
                      <a:schemeClr val="bg1"/>
                    </a:solidFill>
                  </a:rPr>
                  <a:t> the </a:t>
                </a:r>
                <a:r>
                  <a:rPr lang="it-IT" sz="2000" dirty="0" err="1">
                    <a:solidFill>
                      <a:schemeClr val="bg1"/>
                    </a:solidFill>
                  </a:rPr>
                  <a:t>emission</a:t>
                </a:r>
                <a:r>
                  <a:rPr lang="it-IT" sz="2000" dirty="0">
                    <a:solidFill>
                      <a:schemeClr val="bg1"/>
                    </a:solidFill>
                  </a:rPr>
                  <a:t> or </a:t>
                </a:r>
                <a:r>
                  <a:rPr lang="it-IT" sz="2000" dirty="0" err="1">
                    <a:solidFill>
                      <a:schemeClr val="bg1"/>
                    </a:solidFill>
                  </a:rPr>
                  <a:t>absorption</a:t>
                </a:r>
                <a:r>
                  <a:rPr lang="it-IT" sz="2000" dirty="0">
                    <a:solidFill>
                      <a:schemeClr val="bg1"/>
                    </a:solidFill>
                  </a:rPr>
                  <a:t> of </a:t>
                </a:r>
                <a:r>
                  <a:rPr lang="it-IT" sz="2000" dirty="0" err="1">
                    <a:solidFill>
                      <a:schemeClr val="bg1"/>
                    </a:solidFill>
                  </a:rPr>
                  <a:t>heat</a:t>
                </a:r>
                <a:r>
                  <a:rPr lang="it-IT" sz="2000" dirty="0">
                    <a:solidFill>
                      <a:schemeClr val="bg1"/>
                    </a:solidFill>
                  </a:rPr>
                  <a:t> by water </a:t>
                </a:r>
                <a:r>
                  <a:rPr lang="it-IT" sz="2000" dirty="0" err="1">
                    <a:solidFill>
                      <a:schemeClr val="bg1"/>
                    </a:solidFill>
                  </a:rPr>
                  <a:t>particles</a:t>
                </a:r>
                <a:r>
                  <a:rPr lang="it-IT" sz="2000" dirty="0">
                    <a:solidFill>
                      <a:schemeClr val="bg1"/>
                    </a:solidFill>
                  </a:rPr>
                  <a:t> </a:t>
                </a:r>
                <a:r>
                  <a:rPr lang="it-IT" sz="2000" dirty="0" err="1">
                    <a:solidFill>
                      <a:schemeClr val="bg1"/>
                    </a:solidFill>
                  </a:rPr>
                  <a:t>during</a:t>
                </a:r>
                <a:r>
                  <a:rPr lang="it-IT" sz="2000" dirty="0">
                    <a:solidFill>
                      <a:schemeClr val="bg1"/>
                    </a:solidFill>
                  </a:rPr>
                  <a:t> a </a:t>
                </a:r>
                <a:r>
                  <a:rPr lang="it-IT" sz="2000" dirty="0" err="1">
                    <a:solidFill>
                      <a:schemeClr val="bg1"/>
                    </a:solidFill>
                  </a:rPr>
                  <a:t>phase</a:t>
                </a:r>
                <a:r>
                  <a:rPr lang="it-IT" sz="2000" dirty="0">
                    <a:solidFill>
                      <a:schemeClr val="bg1"/>
                    </a:solidFill>
                  </a:rPr>
                  <a:t> </a:t>
                </a:r>
                <a:r>
                  <a:rPr lang="it-IT" sz="2000" dirty="0" err="1">
                    <a:solidFill>
                      <a:schemeClr val="bg1"/>
                    </a:solidFill>
                  </a:rPr>
                  <a:t>change</a:t>
                </a:r>
                <a:r>
                  <a:rPr lang="it-IT" sz="2000" dirty="0">
                    <a:solidFill>
                      <a:schemeClr val="bg1"/>
                    </a:solidFill>
                  </a:rPr>
                  <a:t>.</a:t>
                </a:r>
              </a:p>
              <a:p>
                <a:pPr/>
                <a14:m>
                  <m:oMathPara xmlns:m="http://schemas.openxmlformats.org/officeDocument/2006/math">
                    <m:oMathParaPr>
                      <m:jc m:val="centerGroup"/>
                    </m:oMathParaPr>
                    <m:oMath xmlns:m="http://schemas.openxmlformats.org/officeDocument/2006/math">
                      <m:r>
                        <a:rPr lang="it-IT" sz="2000" b="0" i="1" smtClean="0">
                          <a:solidFill>
                            <a:schemeClr val="bg1"/>
                          </a:solidFill>
                          <a:latin typeface="Cambria Math" panose="02040503050406030204" pitchFamily="18" charset="0"/>
                        </a:rPr>
                        <m:t>𝐿𝐸</m:t>
                      </m:r>
                      <m:r>
                        <a:rPr lang="it-IT" sz="2000" b="0" i="1" smtClean="0">
                          <a:solidFill>
                            <a:schemeClr val="bg1"/>
                          </a:solidFill>
                          <a:latin typeface="Cambria Math" panose="02040503050406030204" pitchFamily="18" charset="0"/>
                        </a:rPr>
                        <m:t>=</m:t>
                      </m:r>
                      <m:r>
                        <a:rPr lang="it-IT" sz="2000" b="0" i="1" smtClean="0">
                          <a:solidFill>
                            <a:schemeClr val="bg1"/>
                          </a:solidFill>
                          <a:latin typeface="Cambria Math" panose="02040503050406030204" pitchFamily="18" charset="0"/>
                        </a:rPr>
                        <m:t>𝐿</m:t>
                      </m:r>
                      <m:r>
                        <a:rPr lang="it-IT" sz="2000" b="0" i="1" smtClean="0">
                          <a:solidFill>
                            <a:schemeClr val="bg1"/>
                          </a:solidFill>
                          <a:latin typeface="Cambria Math" panose="02040503050406030204" pitchFamily="18" charset="0"/>
                        </a:rPr>
                        <m:t>𝜌</m:t>
                      </m:r>
                      <m:sSub>
                        <m:sSubPr>
                          <m:ctrlPr>
                            <a:rPr lang="it-IT" sz="2000" b="0" i="1" smtClean="0">
                              <a:solidFill>
                                <a:schemeClr val="bg1"/>
                              </a:solidFill>
                              <a:latin typeface="Cambria Math" panose="02040503050406030204" pitchFamily="18" charset="0"/>
                            </a:rPr>
                          </m:ctrlPr>
                        </m:sSubPr>
                        <m:e>
                          <m:r>
                            <a:rPr lang="it-IT" sz="2000" b="0" i="1" smtClean="0">
                              <a:solidFill>
                                <a:schemeClr val="bg1"/>
                              </a:solidFill>
                              <a:latin typeface="Cambria Math" panose="02040503050406030204" pitchFamily="18" charset="0"/>
                            </a:rPr>
                            <m:t>𝐶</m:t>
                          </m:r>
                        </m:e>
                        <m:sub>
                          <m:r>
                            <a:rPr lang="it-IT" sz="2000" b="0" i="1" smtClean="0">
                              <a:solidFill>
                                <a:schemeClr val="bg1"/>
                              </a:solidFill>
                              <a:latin typeface="Cambria Math" panose="02040503050406030204" pitchFamily="18" charset="0"/>
                            </a:rPr>
                            <m:t>𝐷𝐸</m:t>
                          </m:r>
                        </m:sub>
                      </m:sSub>
                      <m:sSub>
                        <m:sSubPr>
                          <m:ctrlPr>
                            <a:rPr lang="it-IT" sz="2000" b="0" i="1" smtClean="0">
                              <a:solidFill>
                                <a:schemeClr val="bg1"/>
                              </a:solidFill>
                              <a:latin typeface="Cambria Math" panose="02040503050406030204" pitchFamily="18" charset="0"/>
                            </a:rPr>
                          </m:ctrlPr>
                        </m:sSubPr>
                        <m:e>
                          <m:r>
                            <a:rPr lang="it-IT" sz="2000" b="0" i="1" smtClean="0">
                              <a:solidFill>
                                <a:schemeClr val="bg1"/>
                              </a:solidFill>
                              <a:latin typeface="Cambria Math" panose="02040503050406030204" pitchFamily="18" charset="0"/>
                            </a:rPr>
                            <m:t>𝑈</m:t>
                          </m:r>
                        </m:e>
                        <m:sub>
                          <m:r>
                            <a:rPr lang="it-IT" sz="2000" b="0" i="1" smtClean="0">
                              <a:solidFill>
                                <a:schemeClr val="bg1"/>
                              </a:solidFill>
                              <a:latin typeface="Cambria Math" panose="02040503050406030204" pitchFamily="18" charset="0"/>
                            </a:rPr>
                            <m:t>𝑟</m:t>
                          </m:r>
                        </m:sub>
                      </m:sSub>
                      <m:r>
                        <a:rPr lang="it-IT" sz="2000" b="0" i="1" smtClean="0">
                          <a:solidFill>
                            <a:schemeClr val="bg1"/>
                          </a:solidFill>
                          <a:latin typeface="Cambria Math" panose="02040503050406030204" pitchFamily="18" charset="0"/>
                        </a:rPr>
                        <m:t>(</m:t>
                      </m:r>
                      <m:sSub>
                        <m:sSubPr>
                          <m:ctrlPr>
                            <a:rPr lang="it-IT" sz="2000" b="0" i="1" smtClean="0">
                              <a:solidFill>
                                <a:schemeClr val="bg1"/>
                              </a:solidFill>
                              <a:latin typeface="Cambria Math" panose="02040503050406030204" pitchFamily="18" charset="0"/>
                            </a:rPr>
                          </m:ctrlPr>
                        </m:sSubPr>
                        <m:e>
                          <m:r>
                            <a:rPr lang="it-IT" sz="2000" b="0" i="1" smtClean="0">
                              <a:solidFill>
                                <a:schemeClr val="bg1"/>
                              </a:solidFill>
                              <a:latin typeface="Cambria Math" panose="02040503050406030204" pitchFamily="18" charset="0"/>
                            </a:rPr>
                            <m:t>𝑞</m:t>
                          </m:r>
                        </m:e>
                        <m:sub>
                          <m:r>
                            <a:rPr lang="it-IT" sz="2000" b="0" i="1" smtClean="0">
                              <a:solidFill>
                                <a:schemeClr val="bg1"/>
                              </a:solidFill>
                              <a:latin typeface="Cambria Math" panose="02040503050406030204" pitchFamily="18" charset="0"/>
                            </a:rPr>
                            <m:t>𝑆</m:t>
                          </m:r>
                        </m:sub>
                      </m:sSub>
                      <m:r>
                        <a:rPr lang="it-IT" sz="2000" b="0" i="1" smtClean="0">
                          <a:solidFill>
                            <a:schemeClr val="bg1"/>
                          </a:solidFill>
                          <a:latin typeface="Cambria Math" panose="02040503050406030204" pitchFamily="18" charset="0"/>
                        </a:rPr>
                        <m:t>−</m:t>
                      </m:r>
                      <m:sSub>
                        <m:sSubPr>
                          <m:ctrlPr>
                            <a:rPr lang="it-IT" sz="2000" b="0" i="1" smtClean="0">
                              <a:solidFill>
                                <a:schemeClr val="bg1"/>
                              </a:solidFill>
                              <a:latin typeface="Cambria Math" panose="02040503050406030204" pitchFamily="18" charset="0"/>
                            </a:rPr>
                          </m:ctrlPr>
                        </m:sSubPr>
                        <m:e>
                          <m:r>
                            <a:rPr lang="it-IT" sz="2000" b="0" i="1" smtClean="0">
                              <a:solidFill>
                                <a:schemeClr val="bg1"/>
                              </a:solidFill>
                              <a:latin typeface="Cambria Math" panose="02040503050406030204" pitchFamily="18" charset="0"/>
                            </a:rPr>
                            <m:t>𝑞</m:t>
                          </m:r>
                        </m:e>
                        <m:sub>
                          <m:r>
                            <a:rPr lang="it-IT" sz="2000" b="0" i="1" smtClean="0">
                              <a:solidFill>
                                <a:schemeClr val="bg1"/>
                              </a:solidFill>
                              <a:latin typeface="Cambria Math" panose="02040503050406030204" pitchFamily="18" charset="0"/>
                            </a:rPr>
                            <m:t>𝑎</m:t>
                          </m:r>
                        </m:sub>
                      </m:sSub>
                      <m:r>
                        <a:rPr lang="it-IT" sz="2000" b="0" i="1" smtClean="0">
                          <a:solidFill>
                            <a:schemeClr val="bg1"/>
                          </a:solidFill>
                          <a:latin typeface="Cambria Math" panose="02040503050406030204" pitchFamily="18" charset="0"/>
                        </a:rPr>
                        <m:t>(</m:t>
                      </m:r>
                      <m:sSub>
                        <m:sSubPr>
                          <m:ctrlPr>
                            <a:rPr lang="it-IT" sz="2000" b="0" i="1" smtClean="0">
                              <a:solidFill>
                                <a:schemeClr val="bg1"/>
                              </a:solidFill>
                              <a:latin typeface="Cambria Math" panose="02040503050406030204" pitchFamily="18" charset="0"/>
                            </a:rPr>
                          </m:ctrlPr>
                        </m:sSubPr>
                        <m:e>
                          <m:r>
                            <a:rPr lang="it-IT" sz="2000" b="0" i="1" smtClean="0">
                              <a:solidFill>
                                <a:schemeClr val="bg1"/>
                              </a:solidFill>
                              <a:latin typeface="Cambria Math" panose="02040503050406030204" pitchFamily="18" charset="0"/>
                            </a:rPr>
                            <m:t>𝑧</m:t>
                          </m:r>
                        </m:e>
                        <m:sub>
                          <m:r>
                            <a:rPr lang="it-IT" sz="2000" b="0" i="1" smtClean="0">
                              <a:solidFill>
                                <a:schemeClr val="bg1"/>
                              </a:solidFill>
                              <a:latin typeface="Cambria Math" panose="02040503050406030204" pitchFamily="18" charset="0"/>
                            </a:rPr>
                            <m:t>𝑟</m:t>
                          </m:r>
                        </m:sub>
                      </m:sSub>
                      <m:r>
                        <a:rPr lang="it-IT" sz="2000" b="0" i="1" smtClean="0">
                          <a:solidFill>
                            <a:schemeClr val="bg1"/>
                          </a:solidFill>
                          <a:latin typeface="Cambria Math" panose="02040503050406030204" pitchFamily="18" charset="0"/>
                        </a:rPr>
                        <m:t>))</m:t>
                      </m:r>
                    </m:oMath>
                  </m:oMathPara>
                </a14:m>
                <a:endParaRPr lang="en-US" sz="2000" dirty="0">
                  <a:solidFill>
                    <a:schemeClr val="bg1"/>
                  </a:solidFill>
                </a:endParaRPr>
              </a:p>
              <a:p>
                <a:r>
                  <a:rPr lang="en-US" sz="1600" dirty="0">
                    <a:solidFill>
                      <a:schemeClr val="bg1"/>
                    </a:solidFill>
                  </a:rPr>
                  <a:t>where </a:t>
                </a:r>
                <a14:m>
                  <m:oMath xmlns:m="http://schemas.openxmlformats.org/officeDocument/2006/math">
                    <m:r>
                      <a:rPr lang="en-US" sz="1600" i="1" dirty="0" smtClean="0">
                        <a:solidFill>
                          <a:schemeClr val="bg1"/>
                        </a:solidFill>
                        <a:latin typeface="Cambria Math" panose="02040503050406030204" pitchFamily="18" charset="0"/>
                      </a:rPr>
                      <m:t>𝜌</m:t>
                    </m:r>
                  </m:oMath>
                </a14:m>
                <a:r>
                  <a:rPr lang="en-US" sz="1600" dirty="0">
                    <a:solidFill>
                      <a:schemeClr val="bg1"/>
                    </a:solidFill>
                  </a:rPr>
                  <a:t> is the air density, </a:t>
                </a:r>
                <a14:m>
                  <m:oMath xmlns:m="http://schemas.openxmlformats.org/officeDocument/2006/math">
                    <m:sSub>
                      <m:sSubPr>
                        <m:ctrlPr>
                          <a:rPr lang="it-IT" sz="1600" b="0" i="1" smtClean="0">
                            <a:solidFill>
                              <a:schemeClr val="bg1"/>
                            </a:solidFill>
                            <a:latin typeface="Cambria Math" panose="02040503050406030204" pitchFamily="18" charset="0"/>
                          </a:rPr>
                        </m:ctrlPr>
                      </m:sSubPr>
                      <m:e>
                        <m:r>
                          <a:rPr lang="it-IT" sz="1600" b="0" i="1" smtClean="0">
                            <a:solidFill>
                              <a:schemeClr val="bg1"/>
                            </a:solidFill>
                            <a:latin typeface="Cambria Math" panose="02040503050406030204" pitchFamily="18" charset="0"/>
                          </a:rPr>
                          <m:t>𝑐</m:t>
                        </m:r>
                      </m:e>
                      <m:sub>
                        <m:r>
                          <a:rPr lang="it-IT" sz="1600" b="0" i="1" smtClean="0">
                            <a:solidFill>
                              <a:schemeClr val="bg1"/>
                            </a:solidFill>
                            <a:latin typeface="Cambria Math" panose="02040503050406030204" pitchFamily="18" charset="0"/>
                          </a:rPr>
                          <m:t>𝑝</m:t>
                        </m:r>
                      </m:sub>
                    </m:sSub>
                  </m:oMath>
                </a14:m>
                <a:r>
                  <a:rPr lang="en-US" sz="1600" dirty="0">
                    <a:solidFill>
                      <a:schemeClr val="bg1"/>
                    </a:solidFill>
                  </a:rPr>
                  <a:t> is the specific heat at constant pressure, </a:t>
                </a:r>
                <a14:m>
                  <m:oMath xmlns:m="http://schemas.openxmlformats.org/officeDocument/2006/math">
                    <m:r>
                      <a:rPr lang="it-IT" sz="1600" b="0" i="1" smtClean="0">
                        <a:solidFill>
                          <a:schemeClr val="bg1"/>
                        </a:solidFill>
                        <a:latin typeface="Cambria Math" panose="02040503050406030204" pitchFamily="18" charset="0"/>
                      </a:rPr>
                      <m:t>𝐿</m:t>
                    </m:r>
                  </m:oMath>
                </a14:m>
                <a:r>
                  <a:rPr lang="en-US" sz="1600" dirty="0">
                    <a:solidFill>
                      <a:schemeClr val="bg1"/>
                    </a:solidFill>
                  </a:rPr>
                  <a:t> is the latent heat of vaporization and </a:t>
                </a:r>
                <a14:m>
                  <m:oMath xmlns:m="http://schemas.openxmlformats.org/officeDocument/2006/math">
                    <m:sSub>
                      <m:sSubPr>
                        <m:ctrlPr>
                          <a:rPr lang="it-IT" sz="1600" b="0" i="1" smtClean="0">
                            <a:solidFill>
                              <a:schemeClr val="bg1"/>
                            </a:solidFill>
                            <a:latin typeface="Cambria Math" panose="02040503050406030204" pitchFamily="18" charset="0"/>
                          </a:rPr>
                        </m:ctrlPr>
                      </m:sSubPr>
                      <m:e>
                        <m:r>
                          <a:rPr lang="it-IT" sz="1600" b="0" i="1" smtClean="0">
                            <a:solidFill>
                              <a:schemeClr val="bg1"/>
                            </a:solidFill>
                            <a:latin typeface="Cambria Math" panose="02040503050406030204" pitchFamily="18" charset="0"/>
                          </a:rPr>
                          <m:t>𝐶</m:t>
                        </m:r>
                      </m:e>
                      <m:sub>
                        <m:r>
                          <a:rPr lang="it-IT" sz="1600" b="0" i="1" smtClean="0">
                            <a:solidFill>
                              <a:schemeClr val="bg1"/>
                            </a:solidFill>
                            <a:latin typeface="Cambria Math" panose="02040503050406030204" pitchFamily="18" charset="0"/>
                          </a:rPr>
                          <m:t>𝐷𝐻</m:t>
                        </m:r>
                      </m:sub>
                    </m:sSub>
                  </m:oMath>
                </a14:m>
                <a:r>
                  <a:rPr lang="en-US" sz="1600" dirty="0">
                    <a:solidFill>
                      <a:schemeClr val="bg1"/>
                    </a:solidFill>
                  </a:rPr>
                  <a:t> and </a:t>
                </a:r>
                <a14:m>
                  <m:oMath xmlns:m="http://schemas.openxmlformats.org/officeDocument/2006/math">
                    <m:sSub>
                      <m:sSubPr>
                        <m:ctrlPr>
                          <a:rPr lang="it-IT" sz="1600" b="0" i="1" smtClean="0">
                            <a:solidFill>
                              <a:schemeClr val="bg1"/>
                            </a:solidFill>
                            <a:latin typeface="Cambria Math" panose="02040503050406030204" pitchFamily="18" charset="0"/>
                          </a:rPr>
                        </m:ctrlPr>
                      </m:sSubPr>
                      <m:e>
                        <m:r>
                          <a:rPr lang="it-IT" sz="1600" b="0" i="1" smtClean="0">
                            <a:solidFill>
                              <a:schemeClr val="bg1"/>
                            </a:solidFill>
                            <a:latin typeface="Cambria Math" panose="02040503050406030204" pitchFamily="18" charset="0"/>
                          </a:rPr>
                          <m:t>𝐶</m:t>
                        </m:r>
                      </m:e>
                      <m:sub>
                        <m:r>
                          <a:rPr lang="it-IT" sz="1600" b="0" i="1" smtClean="0">
                            <a:solidFill>
                              <a:schemeClr val="bg1"/>
                            </a:solidFill>
                            <a:latin typeface="Cambria Math" panose="02040503050406030204" pitchFamily="18" charset="0"/>
                          </a:rPr>
                          <m:t>𝐷𝐸</m:t>
                        </m:r>
                      </m:sub>
                    </m:sSub>
                  </m:oMath>
                </a14:m>
                <a:r>
                  <a:rPr lang="en-US" sz="1600" dirty="0">
                    <a:solidFill>
                      <a:schemeClr val="bg1"/>
                    </a:solidFill>
                  </a:rPr>
                  <a:t> are aerodynamic transfer coefficients for heat and moisture, respectively. Subscripts </a:t>
                </a:r>
                <a14:m>
                  <m:oMath xmlns:m="http://schemas.openxmlformats.org/officeDocument/2006/math">
                    <m:r>
                      <a:rPr lang="it-IT" sz="1600" b="0" i="1" smtClean="0">
                        <a:solidFill>
                          <a:schemeClr val="bg1"/>
                        </a:solidFill>
                        <a:latin typeface="Cambria Math" panose="02040503050406030204" pitchFamily="18" charset="0"/>
                      </a:rPr>
                      <m:t>𝑆</m:t>
                    </m:r>
                  </m:oMath>
                </a14:m>
                <a:r>
                  <a:rPr lang="en-US" sz="1600" dirty="0">
                    <a:solidFill>
                      <a:schemeClr val="bg1"/>
                    </a:solidFill>
                  </a:rPr>
                  <a:t> and </a:t>
                </a:r>
                <a14:m>
                  <m:oMath xmlns:m="http://schemas.openxmlformats.org/officeDocument/2006/math">
                    <m:r>
                      <a:rPr lang="it-IT" sz="1600" b="0" i="1" smtClean="0">
                        <a:solidFill>
                          <a:schemeClr val="bg1"/>
                        </a:solidFill>
                        <a:latin typeface="Cambria Math" panose="02040503050406030204" pitchFamily="18" charset="0"/>
                      </a:rPr>
                      <m:t>𝑎</m:t>
                    </m:r>
                  </m:oMath>
                </a14:m>
                <a:r>
                  <a:rPr lang="en-US" sz="1600" dirty="0">
                    <a:solidFill>
                      <a:schemeClr val="bg1"/>
                    </a:solidFill>
                  </a:rPr>
                  <a:t> indicate values for the surface and the air at the reference level, respectively.</a:t>
                </a:r>
              </a:p>
              <a:p>
                <a:endParaRPr lang="en-US" sz="2000" dirty="0">
                  <a:solidFill>
                    <a:schemeClr val="bg1"/>
                  </a:solidFill>
                </a:endParaRPr>
              </a:p>
              <a:p>
                <a:r>
                  <a:rPr lang="en-US" sz="2000" dirty="0">
                    <a:solidFill>
                      <a:schemeClr val="bg1"/>
                    </a:solidFill>
                  </a:rPr>
                  <a:t>Evaporation is the change of state in a substance from a liquid to a gas. </a:t>
                </a:r>
              </a:p>
              <a:p>
                <a:r>
                  <a:rPr lang="en-US" sz="2000" dirty="0">
                    <a:solidFill>
                      <a:schemeClr val="bg1"/>
                    </a:solidFill>
                  </a:rPr>
                  <a:t>For evaporation to take place, energy is required. The energy can come from any source: the sun, the atmosphere, the earth, or bodies on the earth such as humans.</a:t>
                </a:r>
              </a:p>
              <a:p>
                <a:endParaRPr lang="en-US" sz="2000" dirty="0">
                  <a:solidFill>
                    <a:schemeClr val="bg1"/>
                  </a:solidFill>
                </a:endParaRPr>
              </a:p>
              <a:p>
                <a:r>
                  <a:rPr lang="en-US" sz="2000" u="sng" dirty="0">
                    <a:solidFill>
                      <a:schemeClr val="bg1"/>
                    </a:solidFill>
                  </a:rPr>
                  <a:t>Evaporation cools the fluid/surface the liquid evaporates from as it uses its heat to complete the phase change. Evaporation does not change the temperature of the evaporated particle but that of the fluid/surface the particle evaporates from.</a:t>
                </a:r>
              </a:p>
            </p:txBody>
          </p:sp>
        </mc:Choice>
        <mc:Fallback xmlns="">
          <p:sp>
            <p:nvSpPr>
              <p:cNvPr id="3" name="CasellaDiTesto 2">
                <a:extLst>
                  <a:ext uri="{FF2B5EF4-FFF2-40B4-BE49-F238E27FC236}">
                    <a16:creationId xmlns:a16="http://schemas.microsoft.com/office/drawing/2014/main" id="{1B6DD301-F300-2111-58CC-CE1F6F53059D}"/>
                  </a:ext>
                </a:extLst>
              </p:cNvPr>
              <p:cNvSpPr txBox="1">
                <a:spLocks noRot="1" noChangeAspect="1" noMove="1" noResize="1" noEditPoints="1" noAdjustHandles="1" noChangeArrowheads="1" noChangeShapeType="1" noTextEdit="1"/>
              </p:cNvSpPr>
              <p:nvPr/>
            </p:nvSpPr>
            <p:spPr>
              <a:xfrm>
                <a:off x="731520" y="1471072"/>
                <a:ext cx="10622280" cy="5182509"/>
              </a:xfrm>
              <a:prstGeom prst="rect">
                <a:avLst/>
              </a:prstGeom>
              <a:blipFill>
                <a:blip r:embed="rId3"/>
                <a:stretch>
                  <a:fillRect l="-574" t="-471" r="-516" b="-1294"/>
                </a:stretch>
              </a:blipFill>
            </p:spPr>
            <p:txBody>
              <a:bodyPr/>
              <a:lstStyle/>
              <a:p>
                <a:r>
                  <a:rPr lang="en-GB">
                    <a:noFill/>
                  </a:rPr>
                  <a:t> </a:t>
                </a:r>
              </a:p>
            </p:txBody>
          </p:sp>
        </mc:Fallback>
      </mc:AlternateContent>
      <p:sp>
        <p:nvSpPr>
          <p:cNvPr id="6" name="Title 1">
            <a:extLst>
              <a:ext uri="{FF2B5EF4-FFF2-40B4-BE49-F238E27FC236}">
                <a16:creationId xmlns:a16="http://schemas.microsoft.com/office/drawing/2014/main" id="{C2058654-F415-1C65-13B8-564B98BA9BC2}"/>
              </a:ext>
            </a:extLst>
          </p:cNvPr>
          <p:cNvSpPr txBox="1">
            <a:spLocks/>
          </p:cNvSpPr>
          <p:nvPr/>
        </p:nvSpPr>
        <p:spPr>
          <a:xfrm>
            <a:off x="838200" y="365760"/>
            <a:ext cx="10515600" cy="1325563"/>
          </a:xfrm>
          <a:prstGeom prst="rect">
            <a:avLst/>
          </a:prstGeom>
        </p:spPr>
        <p:txBody>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r>
              <a:rPr lang="en-US" dirty="0"/>
              <a:t>Sensible and Latent Heat</a:t>
            </a:r>
          </a:p>
        </p:txBody>
      </p:sp>
    </p:spTree>
    <p:extLst>
      <p:ext uri="{BB962C8B-B14F-4D97-AF65-F5344CB8AC3E}">
        <p14:creationId xmlns:p14="http://schemas.microsoft.com/office/powerpoint/2010/main" val="4059268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F2DC6984-D2B9-3F3D-C7D1-65999E012EBC}"/>
              </a:ext>
            </a:extLst>
          </p:cNvPr>
          <p:cNvSpPr/>
          <p:nvPr/>
        </p:nvSpPr>
        <p:spPr>
          <a:xfrm>
            <a:off x="1686028" y="3606300"/>
            <a:ext cx="3358903" cy="32522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ttangolo 12">
            <a:extLst>
              <a:ext uri="{FF2B5EF4-FFF2-40B4-BE49-F238E27FC236}">
                <a16:creationId xmlns:a16="http://schemas.microsoft.com/office/drawing/2014/main" id="{3D869EDA-BBA9-C0C0-3FE9-0B32447C4FCC}"/>
              </a:ext>
            </a:extLst>
          </p:cNvPr>
          <p:cNvSpPr/>
          <p:nvPr/>
        </p:nvSpPr>
        <p:spPr>
          <a:xfrm>
            <a:off x="7147070" y="3606300"/>
            <a:ext cx="3358903" cy="32522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Immagine 3">
            <a:extLst>
              <a:ext uri="{FF2B5EF4-FFF2-40B4-BE49-F238E27FC236}">
                <a16:creationId xmlns:a16="http://schemas.microsoft.com/office/drawing/2014/main" id="{651129D0-AD82-17B8-432D-45920973BB31}"/>
              </a:ext>
            </a:extLst>
          </p:cNvPr>
          <p:cNvPicPr>
            <a:picLocks noChangeAspect="1"/>
          </p:cNvPicPr>
          <p:nvPr/>
        </p:nvPicPr>
        <p:blipFill>
          <a:blip r:embed="rId3"/>
          <a:stretch>
            <a:fillRect/>
          </a:stretch>
        </p:blipFill>
        <p:spPr>
          <a:xfrm>
            <a:off x="1477845" y="1068857"/>
            <a:ext cx="3763081" cy="2491556"/>
          </a:xfrm>
          <a:prstGeom prst="rect">
            <a:avLst/>
          </a:prstGeom>
        </p:spPr>
      </p:pic>
      <p:pic>
        <p:nvPicPr>
          <p:cNvPr id="6" name="Immagine 5">
            <a:extLst>
              <a:ext uri="{FF2B5EF4-FFF2-40B4-BE49-F238E27FC236}">
                <a16:creationId xmlns:a16="http://schemas.microsoft.com/office/drawing/2014/main" id="{4473D145-266F-2BD4-CF46-85E704C9B05E}"/>
              </a:ext>
            </a:extLst>
          </p:cNvPr>
          <p:cNvPicPr>
            <a:picLocks noChangeAspect="1"/>
          </p:cNvPicPr>
          <p:nvPr/>
        </p:nvPicPr>
        <p:blipFill>
          <a:blip r:embed="rId4"/>
          <a:stretch>
            <a:fillRect/>
          </a:stretch>
        </p:blipFill>
        <p:spPr>
          <a:xfrm>
            <a:off x="6951074" y="1058974"/>
            <a:ext cx="3763081" cy="2504159"/>
          </a:xfrm>
          <a:prstGeom prst="rect">
            <a:avLst/>
          </a:prstGeom>
        </p:spPr>
      </p:pic>
      <p:pic>
        <p:nvPicPr>
          <p:cNvPr id="8" name="Immagine 7" descr="Immagine che contiene testo, aria aperta, luce, scuro&#10;&#10;Descrizione generata automaticamente">
            <a:extLst>
              <a:ext uri="{FF2B5EF4-FFF2-40B4-BE49-F238E27FC236}">
                <a16:creationId xmlns:a16="http://schemas.microsoft.com/office/drawing/2014/main" id="{3E6C2E9A-9D8D-2EB4-2C0B-DBDAE426D8A6}"/>
              </a:ext>
            </a:extLst>
          </p:cNvPr>
          <p:cNvPicPr>
            <a:picLocks noChangeAspect="1"/>
          </p:cNvPicPr>
          <p:nvPr/>
        </p:nvPicPr>
        <p:blipFill>
          <a:blip r:embed="rId5"/>
          <a:stretch>
            <a:fillRect/>
          </a:stretch>
        </p:blipFill>
        <p:spPr>
          <a:xfrm>
            <a:off x="7147070" y="3597460"/>
            <a:ext cx="3358903" cy="3252223"/>
          </a:xfrm>
          <a:prstGeom prst="rect">
            <a:avLst/>
          </a:prstGeom>
        </p:spPr>
      </p:pic>
      <p:pic>
        <p:nvPicPr>
          <p:cNvPr id="10" name="Immagine 9" descr="Immagine che contiene grafico&#10;&#10;Descrizione generata automaticamente">
            <a:extLst>
              <a:ext uri="{FF2B5EF4-FFF2-40B4-BE49-F238E27FC236}">
                <a16:creationId xmlns:a16="http://schemas.microsoft.com/office/drawing/2014/main" id="{F003C64F-5CC2-690A-60C1-56B405F52DF5}"/>
              </a:ext>
            </a:extLst>
          </p:cNvPr>
          <p:cNvPicPr>
            <a:picLocks noChangeAspect="1"/>
          </p:cNvPicPr>
          <p:nvPr/>
        </p:nvPicPr>
        <p:blipFill>
          <a:blip r:embed="rId6"/>
          <a:stretch>
            <a:fillRect/>
          </a:stretch>
        </p:blipFill>
        <p:spPr>
          <a:xfrm>
            <a:off x="1673837" y="3625299"/>
            <a:ext cx="3371095" cy="3252223"/>
          </a:xfrm>
          <a:prstGeom prst="rect">
            <a:avLst/>
          </a:prstGeom>
        </p:spPr>
      </p:pic>
      <mc:AlternateContent xmlns:mc="http://schemas.openxmlformats.org/markup-compatibility/2006" xmlns:a14="http://schemas.microsoft.com/office/drawing/2010/main">
        <mc:Choice Requires="a14">
          <p:sp>
            <p:nvSpPr>
              <p:cNvPr id="11" name="CasellaDiTesto 10">
                <a:extLst>
                  <a:ext uri="{FF2B5EF4-FFF2-40B4-BE49-F238E27FC236}">
                    <a16:creationId xmlns:a16="http://schemas.microsoft.com/office/drawing/2014/main" id="{8D121C94-AA74-E881-6089-E455FDA4BA1A}"/>
                  </a:ext>
                </a:extLst>
              </p:cNvPr>
              <p:cNvSpPr txBox="1"/>
              <p:nvPr/>
            </p:nvSpPr>
            <p:spPr>
              <a:xfrm>
                <a:off x="10975837" y="1108708"/>
                <a:ext cx="1017608" cy="619016"/>
              </a:xfrm>
              <a:prstGeom prst="rect">
                <a:avLst/>
              </a:prstGeom>
              <a:solidFill>
                <a:schemeClr val="bg1"/>
              </a:solidFill>
              <a:ln w="19050">
                <a:solidFill>
                  <a:schemeClr val="accent6"/>
                </a:solidFill>
              </a:ln>
            </p:spPr>
            <p:txBody>
              <a:bodyPr wrap="square">
                <a:spAutoFit/>
              </a:bodyPr>
              <a:lstStyle/>
              <a:p>
                <a:pPr/>
                <a14:m>
                  <m:oMathPara xmlns:m="http://schemas.openxmlformats.org/officeDocument/2006/math">
                    <m:oMathParaPr>
                      <m:jc m:val="centerGroup"/>
                    </m:oMathParaPr>
                    <m:oMath xmlns:m="http://schemas.openxmlformats.org/officeDocument/2006/math">
                      <m:r>
                        <a:rPr lang="it-IT" sz="1800" b="0" i="1" smtClean="0">
                          <a:latin typeface="Cambria Math" panose="02040503050406030204" pitchFamily="18" charset="0"/>
                        </a:rPr>
                        <m:t>𝐺</m:t>
                      </m:r>
                      <m:r>
                        <a:rPr lang="it-IT" sz="1800" b="0" i="1" smtClean="0">
                          <a:latin typeface="Cambria Math" panose="02040503050406030204" pitchFamily="18" charset="0"/>
                        </a:rPr>
                        <m:t>=</m:t>
                      </m:r>
                      <m:f>
                        <m:fPr>
                          <m:ctrlPr>
                            <a:rPr lang="it-IT" sz="1800" b="0" i="1" smtClean="0">
                              <a:latin typeface="Cambria Math" panose="02040503050406030204" pitchFamily="18" charset="0"/>
                            </a:rPr>
                          </m:ctrlPr>
                        </m:fPr>
                        <m:num>
                          <m:r>
                            <a:rPr lang="it-IT" sz="1800" b="0" i="1" smtClean="0">
                              <a:latin typeface="Cambria Math" panose="02040503050406030204" pitchFamily="18" charset="0"/>
                            </a:rPr>
                            <m:t>𝜕</m:t>
                          </m:r>
                          <m:sSub>
                            <m:sSubPr>
                              <m:ctrlPr>
                                <a:rPr lang="it-IT" sz="1800" b="0" i="1" smtClean="0">
                                  <a:latin typeface="Cambria Math" panose="02040503050406030204" pitchFamily="18" charset="0"/>
                                </a:rPr>
                              </m:ctrlPr>
                            </m:sSubPr>
                            <m:e>
                              <m:r>
                                <a:rPr lang="it-IT" sz="1800" b="0" i="1" smtClean="0">
                                  <a:latin typeface="Cambria Math" panose="02040503050406030204" pitchFamily="18" charset="0"/>
                                </a:rPr>
                                <m:t>𝐸</m:t>
                              </m:r>
                            </m:e>
                            <m:sub>
                              <m:r>
                                <a:rPr lang="it-IT" sz="1800" b="0" i="1" smtClean="0">
                                  <a:latin typeface="Cambria Math" panose="02040503050406030204" pitchFamily="18" charset="0"/>
                                </a:rPr>
                                <m:t>𝑆</m:t>
                              </m:r>
                            </m:sub>
                          </m:sSub>
                        </m:num>
                        <m:den>
                          <m:r>
                            <a:rPr lang="it-IT" sz="1800" b="0" i="1" smtClean="0">
                              <a:latin typeface="Cambria Math" panose="02040503050406030204" pitchFamily="18" charset="0"/>
                            </a:rPr>
                            <m:t>𝜕</m:t>
                          </m:r>
                          <m:r>
                            <a:rPr lang="it-IT" sz="1800" b="0" i="1" smtClean="0">
                              <a:latin typeface="Cambria Math" panose="02040503050406030204" pitchFamily="18" charset="0"/>
                            </a:rPr>
                            <m:t>𝑡</m:t>
                          </m:r>
                        </m:den>
                      </m:f>
                    </m:oMath>
                  </m:oMathPara>
                </a14:m>
                <a:endParaRPr lang="it-IT" dirty="0"/>
              </a:p>
            </p:txBody>
          </p:sp>
        </mc:Choice>
        <mc:Fallback xmlns="">
          <p:sp>
            <p:nvSpPr>
              <p:cNvPr id="11" name="CasellaDiTesto 10">
                <a:extLst>
                  <a:ext uri="{FF2B5EF4-FFF2-40B4-BE49-F238E27FC236}">
                    <a16:creationId xmlns:a16="http://schemas.microsoft.com/office/drawing/2014/main" id="{8D121C94-AA74-E881-6089-E455FDA4BA1A}"/>
                  </a:ext>
                </a:extLst>
              </p:cNvPr>
              <p:cNvSpPr txBox="1">
                <a:spLocks noRot="1" noChangeAspect="1" noMove="1" noResize="1" noEditPoints="1" noAdjustHandles="1" noChangeArrowheads="1" noChangeShapeType="1" noTextEdit="1"/>
              </p:cNvSpPr>
              <p:nvPr/>
            </p:nvSpPr>
            <p:spPr>
              <a:xfrm>
                <a:off x="10975837" y="1108708"/>
                <a:ext cx="1017608" cy="619016"/>
              </a:xfrm>
              <a:prstGeom prst="rect">
                <a:avLst/>
              </a:prstGeom>
              <a:blipFill>
                <a:blip r:embed="rId7"/>
                <a:stretch>
                  <a:fillRect/>
                </a:stretch>
              </a:blipFill>
              <a:ln w="19050">
                <a:solidFill>
                  <a:schemeClr val="accent6"/>
                </a:solidFill>
              </a:ln>
            </p:spPr>
            <p:txBody>
              <a:bodyPr/>
              <a:lstStyle/>
              <a:p>
                <a:r>
                  <a:rPr lang="en-US">
                    <a:noFill/>
                  </a:rPr>
                  <a:t> </a:t>
                </a:r>
              </a:p>
            </p:txBody>
          </p:sp>
        </mc:Fallback>
      </mc:AlternateContent>
      <p:sp>
        <p:nvSpPr>
          <p:cNvPr id="15" name="Title 1">
            <a:extLst>
              <a:ext uri="{FF2B5EF4-FFF2-40B4-BE49-F238E27FC236}">
                <a16:creationId xmlns:a16="http://schemas.microsoft.com/office/drawing/2014/main" id="{50A802EA-45DC-0099-1319-D5906243DE11}"/>
              </a:ext>
            </a:extLst>
          </p:cNvPr>
          <p:cNvSpPr txBox="1">
            <a:spLocks/>
          </p:cNvSpPr>
          <p:nvPr/>
        </p:nvSpPr>
        <p:spPr>
          <a:xfrm>
            <a:off x="838199" y="167168"/>
            <a:ext cx="10515600" cy="1325563"/>
          </a:xfrm>
          <a:prstGeom prst="rect">
            <a:avLst/>
          </a:prstGeom>
        </p:spPr>
        <p:txBody>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r>
              <a:rPr lang="en-US" dirty="0"/>
              <a:t>Surface Energy Balance</a:t>
            </a:r>
          </a:p>
        </p:txBody>
      </p:sp>
    </p:spTree>
    <p:extLst>
      <p:ext uri="{BB962C8B-B14F-4D97-AF65-F5344CB8AC3E}">
        <p14:creationId xmlns:p14="http://schemas.microsoft.com/office/powerpoint/2010/main" val="11229596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644DE9-8D09-43E2-BA69-F57482CF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6C23C919-B32E-40FF-B3D8-631316E84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61B17B84-F8A7-4053-9C9D-91E3CA7F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88951" cy="6858000"/>
          </a:xfrm>
          <a:prstGeom prst="rect">
            <a:avLst/>
          </a:prstGeom>
          <a:blipFill dpi="0" rotWithShape="1">
            <a:blip r:embed="rId2">
              <a:alphaModFix amt="30000"/>
              <a:lum bright="70000" contrast="-70000"/>
            </a:blip>
            <a:srcRect/>
            <a:tile tx="889000" ty="0" sx="100000" sy="100000" flip="xy"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bstract watercolor pattern on a white background">
            <a:extLst>
              <a:ext uri="{FF2B5EF4-FFF2-40B4-BE49-F238E27FC236}">
                <a16:creationId xmlns:a16="http://schemas.microsoft.com/office/drawing/2014/main" id="{5215821E-AC65-817F-6120-086AE4F50933}"/>
              </a:ext>
            </a:extLst>
          </p:cNvPr>
          <p:cNvPicPr>
            <a:picLocks noChangeAspect="1"/>
          </p:cNvPicPr>
          <p:nvPr/>
        </p:nvPicPr>
        <p:blipFill rotWithShape="1">
          <a:blip r:embed="rId3">
            <a:alphaModFix amt="70000"/>
          </a:blip>
          <a:srcRect t="15599" r="6" b="6"/>
          <a:stretch/>
        </p:blipFill>
        <p:spPr>
          <a:xfrm>
            <a:off x="20" y="10"/>
            <a:ext cx="12188932" cy="6856614"/>
          </a:xfrm>
          <a:prstGeom prst="rect">
            <a:avLst/>
          </a:prstGeom>
        </p:spPr>
      </p:pic>
      <p:sp>
        <p:nvSpPr>
          <p:cNvPr id="2" name="Title 1"/>
          <p:cNvSpPr>
            <a:spLocks noGrp="1"/>
          </p:cNvSpPr>
          <p:nvPr>
            <p:ph type="ctrTitle"/>
          </p:nvPr>
        </p:nvSpPr>
        <p:spPr>
          <a:xfrm>
            <a:off x="838200" y="740211"/>
            <a:ext cx="7530685" cy="3163864"/>
          </a:xfrm>
        </p:spPr>
        <p:txBody>
          <a:bodyPr>
            <a:normAutofit/>
          </a:bodyPr>
          <a:lstStyle/>
          <a:p>
            <a:pPr algn="l"/>
            <a:r>
              <a:rPr lang="en-US" sz="5200" dirty="0">
                <a:solidFill>
                  <a:srgbClr val="FFFFFF"/>
                </a:solidFill>
              </a:rPr>
              <a:t>How to use the infrared camera</a:t>
            </a:r>
          </a:p>
        </p:txBody>
      </p:sp>
    </p:spTree>
    <p:extLst>
      <p:ext uri="{BB962C8B-B14F-4D97-AF65-F5344CB8AC3E}">
        <p14:creationId xmlns:p14="http://schemas.microsoft.com/office/powerpoint/2010/main" val="3847533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41EA1-D181-B511-D701-85113CFB726A}"/>
              </a:ext>
            </a:extLst>
          </p:cNvPr>
          <p:cNvSpPr>
            <a:spLocks noGrp="1"/>
          </p:cNvSpPr>
          <p:nvPr>
            <p:ph type="title"/>
          </p:nvPr>
        </p:nvSpPr>
        <p:spPr/>
        <p:txBody>
          <a:bodyPr/>
          <a:lstStyle/>
          <a:p>
            <a:r>
              <a:rPr lang="en-US"/>
              <a:t>Settings</a:t>
            </a:r>
          </a:p>
        </p:txBody>
      </p:sp>
      <p:sp>
        <p:nvSpPr>
          <p:cNvPr id="3" name="Content Placeholder 2">
            <a:extLst>
              <a:ext uri="{FF2B5EF4-FFF2-40B4-BE49-F238E27FC236}">
                <a16:creationId xmlns:a16="http://schemas.microsoft.com/office/drawing/2014/main" id="{EC95C5D3-73AA-1B18-4376-4BBF4E014E06}"/>
              </a:ext>
            </a:extLst>
          </p:cNvPr>
          <p:cNvSpPr>
            <a:spLocks noGrp="1"/>
          </p:cNvSpPr>
          <p:nvPr>
            <p:ph idx="1"/>
          </p:nvPr>
        </p:nvSpPr>
        <p:spPr/>
        <p:txBody>
          <a:bodyPr vert="horz" lIns="91440" tIns="45720" rIns="91440" bIns="45720" rtlCol="0" anchor="t">
            <a:normAutofit lnSpcReduction="10000"/>
          </a:bodyPr>
          <a:lstStyle/>
          <a:p>
            <a:pPr marL="0" indent="0">
              <a:buNone/>
            </a:pPr>
            <a:r>
              <a:rPr lang="en-US" dirty="0"/>
              <a:t>Before taking the photo (mandatory, unchangeable after):</a:t>
            </a:r>
          </a:p>
          <a:p>
            <a:pPr lvl="1"/>
            <a:r>
              <a:rPr lang="en-US" dirty="0"/>
              <a:t>Adjust the focus of the camera</a:t>
            </a:r>
          </a:p>
          <a:p>
            <a:pPr lvl="1"/>
            <a:r>
              <a:rPr lang="en-US" dirty="0"/>
              <a:t>Set the range of temperature (set by us)</a:t>
            </a:r>
          </a:p>
          <a:p>
            <a:pPr lvl="1"/>
            <a:r>
              <a:rPr lang="en-US" dirty="0"/>
              <a:t>Determine the area of interest</a:t>
            </a:r>
          </a:p>
          <a:p>
            <a:pPr lvl="1"/>
            <a:endParaRPr lang="en-US" dirty="0"/>
          </a:p>
          <a:p>
            <a:pPr marL="0" indent="0">
              <a:buNone/>
            </a:pPr>
            <a:r>
              <a:rPr lang="en-US" dirty="0"/>
              <a:t>Other settings adjustable after the image is acquired:</a:t>
            </a:r>
          </a:p>
          <a:p>
            <a:pPr lvl="1"/>
            <a:r>
              <a:rPr lang="en-US" dirty="0"/>
              <a:t>Level and span</a:t>
            </a:r>
          </a:p>
          <a:p>
            <a:pPr lvl="1"/>
            <a:r>
              <a:rPr lang="en-US" dirty="0"/>
              <a:t>Color table</a:t>
            </a:r>
          </a:p>
          <a:p>
            <a:pPr lvl="1"/>
            <a:r>
              <a:rPr lang="en-US" dirty="0"/>
              <a:t>Object (Ambient) parameters</a:t>
            </a:r>
          </a:p>
        </p:txBody>
      </p:sp>
    </p:spTree>
    <p:extLst>
      <p:ext uri="{BB962C8B-B14F-4D97-AF65-F5344CB8AC3E}">
        <p14:creationId xmlns:p14="http://schemas.microsoft.com/office/powerpoint/2010/main" val="36111036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25C3F-0D27-5144-56DF-C6AD35653ABF}"/>
              </a:ext>
            </a:extLst>
          </p:cNvPr>
          <p:cNvSpPr>
            <a:spLocks noGrp="1"/>
          </p:cNvSpPr>
          <p:nvPr>
            <p:ph type="title"/>
          </p:nvPr>
        </p:nvSpPr>
        <p:spPr/>
        <p:txBody>
          <a:bodyPr/>
          <a:lstStyle/>
          <a:p>
            <a:r>
              <a:rPr lang="en-US"/>
              <a:t>Focus</a:t>
            </a:r>
          </a:p>
        </p:txBody>
      </p:sp>
      <p:sp>
        <p:nvSpPr>
          <p:cNvPr id="3" name="Content Placeholder 2">
            <a:extLst>
              <a:ext uri="{FF2B5EF4-FFF2-40B4-BE49-F238E27FC236}">
                <a16:creationId xmlns:a16="http://schemas.microsoft.com/office/drawing/2014/main" id="{2C605A15-B9D2-7001-1244-8849C1643DD3}"/>
              </a:ext>
            </a:extLst>
          </p:cNvPr>
          <p:cNvSpPr>
            <a:spLocks noGrp="1"/>
          </p:cNvSpPr>
          <p:nvPr>
            <p:ph idx="1"/>
          </p:nvPr>
        </p:nvSpPr>
        <p:spPr/>
        <p:txBody>
          <a:bodyPr vert="horz" lIns="91440" tIns="45720" rIns="91440" bIns="45720" rtlCol="0" anchor="t">
            <a:normAutofit/>
          </a:bodyPr>
          <a:lstStyle/>
          <a:p>
            <a:r>
              <a:rPr lang="en-US"/>
              <a:t>An image with an incorrect focus is useless!</a:t>
            </a:r>
          </a:p>
          <a:p>
            <a:r>
              <a:rPr lang="en-US"/>
              <a:t>To adjust the focus, point the camera on a surface with square geometry and large thermal contrast</a:t>
            </a:r>
          </a:p>
          <a:p>
            <a:endParaRPr lang="en-US"/>
          </a:p>
        </p:txBody>
      </p:sp>
      <p:pic>
        <p:nvPicPr>
          <p:cNvPr id="4" name="Picture 4" descr="A room with a counter and sinks&#10;&#10;Description automatically generated with low confidence">
            <a:extLst>
              <a:ext uri="{FF2B5EF4-FFF2-40B4-BE49-F238E27FC236}">
                <a16:creationId xmlns:a16="http://schemas.microsoft.com/office/drawing/2014/main" id="{C348A62D-F820-13CE-8254-C17204AA5FC5}"/>
              </a:ext>
            </a:extLst>
          </p:cNvPr>
          <p:cNvPicPr>
            <a:picLocks noChangeAspect="1"/>
          </p:cNvPicPr>
          <p:nvPr/>
        </p:nvPicPr>
        <p:blipFill>
          <a:blip r:embed="rId2"/>
          <a:stretch>
            <a:fillRect/>
          </a:stretch>
        </p:blipFill>
        <p:spPr>
          <a:xfrm>
            <a:off x="1156835" y="3796250"/>
            <a:ext cx="4042522" cy="2695575"/>
          </a:xfrm>
          <a:prstGeom prst="rect">
            <a:avLst/>
          </a:prstGeom>
        </p:spPr>
      </p:pic>
      <p:sp>
        <p:nvSpPr>
          <p:cNvPr id="5" name="TextBox 4">
            <a:extLst>
              <a:ext uri="{FF2B5EF4-FFF2-40B4-BE49-F238E27FC236}">
                <a16:creationId xmlns:a16="http://schemas.microsoft.com/office/drawing/2014/main" id="{5586FF45-4D98-AB3F-F97A-7D884DED765F}"/>
              </a:ext>
            </a:extLst>
          </p:cNvPr>
          <p:cNvSpPr txBox="1"/>
          <p:nvPr/>
        </p:nvSpPr>
        <p:spPr>
          <a:xfrm>
            <a:off x="5249955" y="6110007"/>
            <a:ext cx="5182720" cy="3781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solidFill>
                  <a:schemeClr val="bg1"/>
                </a:solidFill>
              </a:rPr>
              <a:t>A wooden table on a marble floor</a:t>
            </a:r>
          </a:p>
        </p:txBody>
      </p:sp>
    </p:spTree>
    <p:extLst>
      <p:ext uri="{BB962C8B-B14F-4D97-AF65-F5344CB8AC3E}">
        <p14:creationId xmlns:p14="http://schemas.microsoft.com/office/powerpoint/2010/main" val="961069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71F1E-C63F-801C-98B4-2B2E4E41CFF5}"/>
              </a:ext>
            </a:extLst>
          </p:cNvPr>
          <p:cNvSpPr>
            <a:spLocks noGrp="1"/>
          </p:cNvSpPr>
          <p:nvPr>
            <p:ph type="title"/>
          </p:nvPr>
        </p:nvSpPr>
        <p:spPr/>
        <p:txBody>
          <a:bodyPr>
            <a:normAutofit fontScale="90000"/>
          </a:bodyPr>
          <a:lstStyle/>
          <a:p>
            <a:r>
              <a:rPr lang="en-US" dirty="0"/>
              <a:t>Example of Thermography Applications</a:t>
            </a:r>
          </a:p>
        </p:txBody>
      </p:sp>
      <p:sp>
        <p:nvSpPr>
          <p:cNvPr id="3" name="Content Placeholder 2">
            <a:extLst>
              <a:ext uri="{FF2B5EF4-FFF2-40B4-BE49-F238E27FC236}">
                <a16:creationId xmlns:a16="http://schemas.microsoft.com/office/drawing/2014/main" id="{03DB021A-971C-F73E-288A-91D8AC4C24C0}"/>
              </a:ext>
            </a:extLst>
          </p:cNvPr>
          <p:cNvSpPr>
            <a:spLocks noGrp="1"/>
          </p:cNvSpPr>
          <p:nvPr>
            <p:ph idx="1"/>
          </p:nvPr>
        </p:nvSpPr>
        <p:spPr/>
        <p:txBody>
          <a:bodyPr vert="horz" lIns="91440" tIns="45720" rIns="91440" bIns="45720" rtlCol="0" anchor="t">
            <a:normAutofit/>
          </a:bodyPr>
          <a:lstStyle/>
          <a:p>
            <a:pPr marL="0" indent="0">
              <a:buNone/>
            </a:pPr>
            <a:r>
              <a:rPr lang="en-US" u="sng" dirty="0"/>
              <a:t>Energy sector</a:t>
            </a:r>
            <a:r>
              <a:rPr lang="en-US" dirty="0"/>
              <a:t>: </a:t>
            </a:r>
            <a:r>
              <a:rPr lang="en-US" sz="2400" dirty="0"/>
              <a:t>mostly used for the identification of malfunctions, troubleshooting, and                                                                             optimization</a:t>
            </a:r>
          </a:p>
        </p:txBody>
      </p:sp>
      <p:pic>
        <p:nvPicPr>
          <p:cNvPr id="10" name="Immagine 9">
            <a:extLst>
              <a:ext uri="{FF2B5EF4-FFF2-40B4-BE49-F238E27FC236}">
                <a16:creationId xmlns:a16="http://schemas.microsoft.com/office/drawing/2014/main" id="{FCD004E6-9120-8C37-A23E-FAA52B02D7BD}"/>
              </a:ext>
            </a:extLst>
          </p:cNvPr>
          <p:cNvPicPr>
            <a:picLocks noChangeAspect="1"/>
          </p:cNvPicPr>
          <p:nvPr/>
        </p:nvPicPr>
        <p:blipFill>
          <a:blip r:embed="rId2"/>
          <a:stretch>
            <a:fillRect/>
          </a:stretch>
        </p:blipFill>
        <p:spPr>
          <a:xfrm>
            <a:off x="7776942" y="2757130"/>
            <a:ext cx="2973611" cy="2076464"/>
          </a:xfrm>
          <a:prstGeom prst="rect">
            <a:avLst/>
          </a:prstGeom>
        </p:spPr>
      </p:pic>
      <p:pic>
        <p:nvPicPr>
          <p:cNvPr id="11" name="Immagine 10">
            <a:extLst>
              <a:ext uri="{FF2B5EF4-FFF2-40B4-BE49-F238E27FC236}">
                <a16:creationId xmlns:a16="http://schemas.microsoft.com/office/drawing/2014/main" id="{1EE48B41-0F2B-40DA-83E4-56854B862C36}"/>
              </a:ext>
            </a:extLst>
          </p:cNvPr>
          <p:cNvPicPr>
            <a:picLocks noChangeAspect="1"/>
          </p:cNvPicPr>
          <p:nvPr/>
        </p:nvPicPr>
        <p:blipFill>
          <a:blip r:embed="rId3"/>
          <a:stretch>
            <a:fillRect/>
          </a:stretch>
        </p:blipFill>
        <p:spPr>
          <a:xfrm>
            <a:off x="4476572" y="2757130"/>
            <a:ext cx="2973610" cy="1920937"/>
          </a:xfrm>
          <a:prstGeom prst="rect">
            <a:avLst/>
          </a:prstGeom>
        </p:spPr>
      </p:pic>
      <p:pic>
        <p:nvPicPr>
          <p:cNvPr id="12" name="Immagine 11">
            <a:extLst>
              <a:ext uri="{FF2B5EF4-FFF2-40B4-BE49-F238E27FC236}">
                <a16:creationId xmlns:a16="http://schemas.microsoft.com/office/drawing/2014/main" id="{66DD18E5-5D09-8694-A500-0163094C2164}"/>
              </a:ext>
            </a:extLst>
          </p:cNvPr>
          <p:cNvPicPr>
            <a:picLocks noChangeAspect="1"/>
          </p:cNvPicPr>
          <p:nvPr/>
        </p:nvPicPr>
        <p:blipFill>
          <a:blip r:embed="rId4"/>
          <a:stretch>
            <a:fillRect/>
          </a:stretch>
        </p:blipFill>
        <p:spPr>
          <a:xfrm>
            <a:off x="4476572" y="4678067"/>
            <a:ext cx="2973610" cy="1920937"/>
          </a:xfrm>
          <a:prstGeom prst="rect">
            <a:avLst/>
          </a:prstGeom>
        </p:spPr>
      </p:pic>
      <p:pic>
        <p:nvPicPr>
          <p:cNvPr id="13" name="Immagine 12">
            <a:extLst>
              <a:ext uri="{FF2B5EF4-FFF2-40B4-BE49-F238E27FC236}">
                <a16:creationId xmlns:a16="http://schemas.microsoft.com/office/drawing/2014/main" id="{CC21687D-228E-885C-EB9E-7C15D6DF5ECE}"/>
              </a:ext>
            </a:extLst>
          </p:cNvPr>
          <p:cNvPicPr>
            <a:picLocks noChangeAspect="1"/>
          </p:cNvPicPr>
          <p:nvPr/>
        </p:nvPicPr>
        <p:blipFill>
          <a:blip r:embed="rId5"/>
          <a:stretch>
            <a:fillRect/>
          </a:stretch>
        </p:blipFill>
        <p:spPr>
          <a:xfrm>
            <a:off x="7776942" y="4693780"/>
            <a:ext cx="2973610" cy="1920937"/>
          </a:xfrm>
          <a:prstGeom prst="rect">
            <a:avLst/>
          </a:prstGeom>
        </p:spPr>
      </p:pic>
    </p:spTree>
    <p:extLst>
      <p:ext uri="{BB962C8B-B14F-4D97-AF65-F5344CB8AC3E}">
        <p14:creationId xmlns:p14="http://schemas.microsoft.com/office/powerpoint/2010/main" val="1709974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C743-64A1-A84D-9441-08DFE59ADC6E}"/>
              </a:ext>
            </a:extLst>
          </p:cNvPr>
          <p:cNvSpPr>
            <a:spLocks noGrp="1"/>
          </p:cNvSpPr>
          <p:nvPr>
            <p:ph type="title"/>
          </p:nvPr>
        </p:nvSpPr>
        <p:spPr/>
        <p:txBody>
          <a:bodyPr/>
          <a:lstStyle/>
          <a:p>
            <a:r>
              <a:rPr lang="en-US"/>
              <a:t>Temperature range </a:t>
            </a:r>
          </a:p>
        </p:txBody>
      </p:sp>
      <p:sp>
        <p:nvSpPr>
          <p:cNvPr id="3" name="Content Placeholder 2">
            <a:extLst>
              <a:ext uri="{FF2B5EF4-FFF2-40B4-BE49-F238E27FC236}">
                <a16:creationId xmlns:a16="http://schemas.microsoft.com/office/drawing/2014/main" id="{01E75E32-BA51-6851-7936-06A4D422BE54}"/>
              </a:ext>
            </a:extLst>
          </p:cNvPr>
          <p:cNvSpPr>
            <a:spLocks noGrp="1"/>
          </p:cNvSpPr>
          <p:nvPr>
            <p:ph idx="1"/>
          </p:nvPr>
        </p:nvSpPr>
        <p:spPr/>
        <p:txBody>
          <a:bodyPr vert="horz" lIns="91440" tIns="45720" rIns="91440" bIns="45720" rtlCol="0" anchor="t">
            <a:normAutofit lnSpcReduction="10000"/>
          </a:bodyPr>
          <a:lstStyle/>
          <a:p>
            <a:r>
              <a:rPr lang="en-US"/>
              <a:t>Set the temperature range choosing between the option of your camera and depending on your image</a:t>
            </a:r>
          </a:p>
          <a:p>
            <a:r>
              <a:rPr lang="en-US"/>
              <a:t>The temperature range is meant to restrict all the pixels of your image within a known temperature, not to detail a certain portion of your image</a:t>
            </a:r>
          </a:p>
          <a:p>
            <a:r>
              <a:rPr lang="en-US"/>
              <a:t>If a pixel is outside the temperature range, the camera will let you know before taking the shot</a:t>
            </a:r>
          </a:p>
          <a:p>
            <a:r>
              <a:rPr lang="en-US"/>
              <a:t>Do not point the camera to the sun!!</a:t>
            </a:r>
          </a:p>
        </p:txBody>
      </p:sp>
    </p:spTree>
    <p:extLst>
      <p:ext uri="{BB962C8B-B14F-4D97-AF65-F5344CB8AC3E}">
        <p14:creationId xmlns:p14="http://schemas.microsoft.com/office/powerpoint/2010/main" val="8553210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C9A55-FAC8-FE0E-AD20-88CAE6BC82D3}"/>
              </a:ext>
            </a:extLst>
          </p:cNvPr>
          <p:cNvSpPr>
            <a:spLocks noGrp="1"/>
          </p:cNvSpPr>
          <p:nvPr>
            <p:ph type="title"/>
          </p:nvPr>
        </p:nvSpPr>
        <p:spPr/>
        <p:txBody>
          <a:bodyPr/>
          <a:lstStyle/>
          <a:p>
            <a:r>
              <a:rPr lang="en-US"/>
              <a:t>Area of interest</a:t>
            </a:r>
          </a:p>
        </p:txBody>
      </p:sp>
      <p:sp>
        <p:nvSpPr>
          <p:cNvPr id="3" name="Content Placeholder 2">
            <a:extLst>
              <a:ext uri="{FF2B5EF4-FFF2-40B4-BE49-F238E27FC236}">
                <a16:creationId xmlns:a16="http://schemas.microsoft.com/office/drawing/2014/main" id="{E1E795A6-61FD-EDEE-8A30-8B8EF0D9DF96}"/>
              </a:ext>
            </a:extLst>
          </p:cNvPr>
          <p:cNvSpPr>
            <a:spLocks noGrp="1"/>
          </p:cNvSpPr>
          <p:nvPr>
            <p:ph idx="1"/>
          </p:nvPr>
        </p:nvSpPr>
        <p:spPr/>
        <p:txBody>
          <a:bodyPr vert="horz" lIns="91440" tIns="45720" rIns="91440" bIns="45720" rtlCol="0" anchor="t">
            <a:normAutofit/>
          </a:bodyPr>
          <a:lstStyle/>
          <a:p>
            <a:r>
              <a:rPr lang="en-US" dirty="0"/>
              <a:t>It defines the area we want to capture with the shot</a:t>
            </a:r>
          </a:p>
          <a:p>
            <a:r>
              <a:rPr lang="en-US" dirty="0"/>
              <a:t>The subject of our investigation should be in the </a:t>
            </a:r>
            <a:r>
              <a:rPr lang="en-US" dirty="0" err="1"/>
              <a:t>centre</a:t>
            </a:r>
            <a:r>
              <a:rPr lang="en-US" dirty="0"/>
              <a:t> of the image</a:t>
            </a:r>
          </a:p>
          <a:p>
            <a:r>
              <a:rPr lang="en-US" dirty="0"/>
              <a:t>The cameraman should be at a convenient distance from the object and a convenient angle to avoid self reflection</a:t>
            </a:r>
          </a:p>
        </p:txBody>
      </p:sp>
    </p:spTree>
    <p:extLst>
      <p:ext uri="{BB962C8B-B14F-4D97-AF65-F5344CB8AC3E}">
        <p14:creationId xmlns:p14="http://schemas.microsoft.com/office/powerpoint/2010/main" val="2961209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30B2D-D5C4-96C7-0204-DAC7142C4BDE}"/>
              </a:ext>
            </a:extLst>
          </p:cNvPr>
          <p:cNvSpPr>
            <a:spLocks noGrp="1"/>
          </p:cNvSpPr>
          <p:nvPr>
            <p:ph type="title"/>
          </p:nvPr>
        </p:nvSpPr>
        <p:spPr/>
        <p:txBody>
          <a:bodyPr/>
          <a:lstStyle/>
          <a:p>
            <a:r>
              <a:rPr lang="en-US"/>
              <a:t>Level and Span</a:t>
            </a:r>
          </a:p>
        </p:txBody>
      </p:sp>
      <p:sp>
        <p:nvSpPr>
          <p:cNvPr id="3" name="Content Placeholder 2">
            <a:extLst>
              <a:ext uri="{FF2B5EF4-FFF2-40B4-BE49-F238E27FC236}">
                <a16:creationId xmlns:a16="http://schemas.microsoft.com/office/drawing/2014/main" id="{7082D840-8475-691F-8B89-4E662DBC0C86}"/>
              </a:ext>
            </a:extLst>
          </p:cNvPr>
          <p:cNvSpPr>
            <a:spLocks noGrp="1"/>
          </p:cNvSpPr>
          <p:nvPr>
            <p:ph idx="1"/>
          </p:nvPr>
        </p:nvSpPr>
        <p:spPr/>
        <p:txBody>
          <a:bodyPr vert="horz" lIns="91440" tIns="45720" rIns="91440" bIns="45720" rtlCol="0" anchor="t">
            <a:normAutofit/>
          </a:bodyPr>
          <a:lstStyle/>
          <a:p>
            <a:r>
              <a:rPr lang="en-US"/>
              <a:t>The span is the range of the thermal scale (not the temperature range) on the screen (it is defined by the minimum and maximum temperature the camera is reading at each moment; it is based on what we look at).</a:t>
            </a:r>
          </a:p>
          <a:p>
            <a:r>
              <a:rPr lang="en-US"/>
              <a:t>The level is the central value of the span (located in the photographic area).</a:t>
            </a:r>
          </a:p>
          <a:p>
            <a:pPr marL="0" indent="0">
              <a:buNone/>
            </a:pPr>
            <a:endParaRPr lang="en-US"/>
          </a:p>
        </p:txBody>
      </p:sp>
    </p:spTree>
    <p:extLst>
      <p:ext uri="{BB962C8B-B14F-4D97-AF65-F5344CB8AC3E}">
        <p14:creationId xmlns:p14="http://schemas.microsoft.com/office/powerpoint/2010/main" val="807416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4DF6A-06C0-51F5-BC31-BF02BBB7F576}"/>
              </a:ext>
            </a:extLst>
          </p:cNvPr>
          <p:cNvSpPr>
            <a:spLocks noGrp="1"/>
          </p:cNvSpPr>
          <p:nvPr>
            <p:ph type="title"/>
          </p:nvPr>
        </p:nvSpPr>
        <p:spPr/>
        <p:txBody>
          <a:bodyPr/>
          <a:lstStyle/>
          <a:p>
            <a:r>
              <a:rPr lang="en-US"/>
              <a:t>Color table</a:t>
            </a:r>
          </a:p>
        </p:txBody>
      </p:sp>
      <p:sp>
        <p:nvSpPr>
          <p:cNvPr id="3" name="Content Placeholder 2">
            <a:extLst>
              <a:ext uri="{FF2B5EF4-FFF2-40B4-BE49-F238E27FC236}">
                <a16:creationId xmlns:a16="http://schemas.microsoft.com/office/drawing/2014/main" id="{01B967EB-FC5E-2AFB-B088-D046D5C2E7CD}"/>
              </a:ext>
            </a:extLst>
          </p:cNvPr>
          <p:cNvSpPr>
            <a:spLocks noGrp="1"/>
          </p:cNvSpPr>
          <p:nvPr>
            <p:ph idx="1"/>
          </p:nvPr>
        </p:nvSpPr>
        <p:spPr/>
        <p:txBody>
          <a:bodyPr vert="horz" lIns="91440" tIns="45720" rIns="91440" bIns="45720" rtlCol="0" anchor="t">
            <a:normAutofit/>
          </a:bodyPr>
          <a:lstStyle/>
          <a:p>
            <a:r>
              <a:rPr lang="en-US"/>
              <a:t>It defines how we are going to visualize the thermal image (remember the raw thermal image is in black and white)</a:t>
            </a:r>
          </a:p>
          <a:p>
            <a:r>
              <a:rPr lang="en-US"/>
              <a:t>It helps detailing certain aspects depending on the choice of color table</a:t>
            </a:r>
          </a:p>
          <a:p>
            <a:endParaRPr lang="en-US"/>
          </a:p>
          <a:p>
            <a:pPr marL="0" indent="0">
              <a:buNone/>
            </a:pPr>
            <a:r>
              <a:rPr lang="en-US">
                <a:ea typeface="+mn-lt"/>
                <a:cs typeface="+mn-lt"/>
              </a:rPr>
              <a:t>Rule of Thumb: use high-contrast color table for images with low span, low-contrast color table for images with high span</a:t>
            </a:r>
            <a:endParaRPr lang="en-US"/>
          </a:p>
        </p:txBody>
      </p:sp>
    </p:spTree>
    <p:extLst>
      <p:ext uri="{BB962C8B-B14F-4D97-AF65-F5344CB8AC3E}">
        <p14:creationId xmlns:p14="http://schemas.microsoft.com/office/powerpoint/2010/main" val="36263958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FB8C-4BAC-126A-4C97-26946112F4AC}"/>
              </a:ext>
            </a:extLst>
          </p:cNvPr>
          <p:cNvSpPr>
            <a:spLocks noGrp="1"/>
          </p:cNvSpPr>
          <p:nvPr>
            <p:ph type="title"/>
          </p:nvPr>
        </p:nvSpPr>
        <p:spPr/>
        <p:txBody>
          <a:bodyPr/>
          <a:lstStyle/>
          <a:p>
            <a:r>
              <a:rPr lang="en-US"/>
              <a:t>Ambient parameters</a:t>
            </a:r>
          </a:p>
        </p:txBody>
      </p:sp>
      <p:sp>
        <p:nvSpPr>
          <p:cNvPr id="3" name="Content Placeholder 2">
            <a:extLst>
              <a:ext uri="{FF2B5EF4-FFF2-40B4-BE49-F238E27FC236}">
                <a16:creationId xmlns:a16="http://schemas.microsoft.com/office/drawing/2014/main" id="{EE8B2355-5897-B866-D63D-F5B5A77FD980}"/>
              </a:ext>
            </a:extLst>
          </p:cNvPr>
          <p:cNvSpPr>
            <a:spLocks noGrp="1"/>
          </p:cNvSpPr>
          <p:nvPr>
            <p:ph idx="1"/>
          </p:nvPr>
        </p:nvSpPr>
        <p:spPr/>
        <p:txBody>
          <a:bodyPr vert="horz" lIns="91440" tIns="45720" rIns="91440" bIns="45720" rtlCol="0" anchor="t">
            <a:normAutofit/>
          </a:bodyPr>
          <a:lstStyle/>
          <a:p>
            <a:r>
              <a:rPr lang="en-US" dirty="0"/>
              <a:t>Parameters to be set to make our measurement realistic</a:t>
            </a:r>
          </a:p>
          <a:p>
            <a:r>
              <a:rPr lang="en-US" dirty="0"/>
              <a:t>To change the parameters means to change the temperature</a:t>
            </a:r>
          </a:p>
        </p:txBody>
      </p:sp>
    </p:spTree>
    <p:extLst>
      <p:ext uri="{BB962C8B-B14F-4D97-AF65-F5344CB8AC3E}">
        <p14:creationId xmlns:p14="http://schemas.microsoft.com/office/powerpoint/2010/main" val="17752430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A5225-55B2-4D4F-41F0-C24787A5B8DD}"/>
              </a:ext>
            </a:extLst>
          </p:cNvPr>
          <p:cNvSpPr>
            <a:spLocks noGrp="1"/>
          </p:cNvSpPr>
          <p:nvPr>
            <p:ph type="title"/>
          </p:nvPr>
        </p:nvSpPr>
        <p:spPr/>
        <p:txBody>
          <a:bodyPr/>
          <a:lstStyle/>
          <a:p>
            <a:r>
              <a:rPr lang="en-US"/>
              <a:t>Setup the ambient parameters</a:t>
            </a:r>
          </a:p>
        </p:txBody>
      </p:sp>
      <p:sp>
        <p:nvSpPr>
          <p:cNvPr id="3" name="Content Placeholder 2">
            <a:extLst>
              <a:ext uri="{FF2B5EF4-FFF2-40B4-BE49-F238E27FC236}">
                <a16:creationId xmlns:a16="http://schemas.microsoft.com/office/drawing/2014/main" id="{7B18C3F6-5F3C-6717-91C9-6C0F6DE1771A}"/>
              </a:ext>
            </a:extLst>
          </p:cNvPr>
          <p:cNvSpPr>
            <a:spLocks noGrp="1"/>
          </p:cNvSpPr>
          <p:nvPr>
            <p:ph idx="1"/>
          </p:nvPr>
        </p:nvSpPr>
        <p:spPr/>
        <p:txBody>
          <a:bodyPr vert="horz" lIns="91440" tIns="45720" rIns="91440" bIns="45720" rtlCol="0" anchor="t">
            <a:normAutofit/>
          </a:bodyPr>
          <a:lstStyle/>
          <a:p>
            <a:r>
              <a:rPr lang="en-US" dirty="0"/>
              <a:t>The ambient parameters are emissivity, reflective apparent temperature, air temperature, relative humidity and distance (plus transmittance compensation when a transmitting body is considered).</a:t>
            </a:r>
          </a:p>
          <a:p>
            <a:r>
              <a:rPr lang="en-US" dirty="0"/>
              <a:t>Setting these parameters allow to compensate for the object radiative properties and the filter of the atmosphere</a:t>
            </a:r>
          </a:p>
        </p:txBody>
      </p:sp>
    </p:spTree>
    <p:extLst>
      <p:ext uri="{BB962C8B-B14F-4D97-AF65-F5344CB8AC3E}">
        <p14:creationId xmlns:p14="http://schemas.microsoft.com/office/powerpoint/2010/main" val="23363061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9AB1D-691A-21FC-968F-CDA4B1EF0BCA}"/>
              </a:ext>
            </a:extLst>
          </p:cNvPr>
          <p:cNvSpPr>
            <a:spLocks noGrp="1"/>
          </p:cNvSpPr>
          <p:nvPr>
            <p:ph type="title"/>
          </p:nvPr>
        </p:nvSpPr>
        <p:spPr/>
        <p:txBody>
          <a:bodyPr>
            <a:normAutofit fontScale="90000"/>
          </a:bodyPr>
          <a:lstStyle/>
          <a:p>
            <a:r>
              <a:rPr lang="en-US"/>
              <a:t>Operate in "apparent temperature" mode</a:t>
            </a:r>
          </a:p>
        </p:txBody>
      </p:sp>
      <p:sp>
        <p:nvSpPr>
          <p:cNvPr id="3" name="Content Placeholder 2">
            <a:extLst>
              <a:ext uri="{FF2B5EF4-FFF2-40B4-BE49-F238E27FC236}">
                <a16:creationId xmlns:a16="http://schemas.microsoft.com/office/drawing/2014/main" id="{C3F8DAB8-BF0A-306B-D7EA-CB4B05564152}"/>
              </a:ext>
            </a:extLst>
          </p:cNvPr>
          <p:cNvSpPr>
            <a:spLocks noGrp="1"/>
          </p:cNvSpPr>
          <p:nvPr>
            <p:ph idx="1"/>
          </p:nvPr>
        </p:nvSpPr>
        <p:spPr/>
        <p:txBody>
          <a:bodyPr vert="horz" lIns="91440" tIns="45720" rIns="91440" bIns="45720" rtlCol="0" anchor="t">
            <a:normAutofit/>
          </a:bodyPr>
          <a:lstStyle/>
          <a:p>
            <a:r>
              <a:rPr lang="en-US" dirty="0"/>
              <a:t>The apparent temperature is the temperature measured by the infrared camera if we assume that all the radiation comes from a black body near the camera</a:t>
            </a:r>
          </a:p>
          <a:p>
            <a:r>
              <a:rPr lang="en-US" dirty="0"/>
              <a:t>To setup the camera for the apparent temperature mode, you must set the emissivity to 1 and the distance to 0 m</a:t>
            </a:r>
          </a:p>
          <a:p>
            <a:r>
              <a:rPr lang="en-US" dirty="0"/>
              <a:t>The more the emissivity of a body approaches 1, the more the apparent temperature is the real temperature of the object</a:t>
            </a:r>
          </a:p>
        </p:txBody>
      </p:sp>
    </p:spTree>
    <p:extLst>
      <p:ext uri="{BB962C8B-B14F-4D97-AF65-F5344CB8AC3E}">
        <p14:creationId xmlns:p14="http://schemas.microsoft.com/office/powerpoint/2010/main" val="41455919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19DA1-0215-439D-D2E2-9CABF0AB783F}"/>
              </a:ext>
            </a:extLst>
          </p:cNvPr>
          <p:cNvSpPr>
            <a:spLocks noGrp="1"/>
          </p:cNvSpPr>
          <p:nvPr>
            <p:ph type="title"/>
          </p:nvPr>
        </p:nvSpPr>
        <p:spPr/>
        <p:txBody>
          <a:bodyPr>
            <a:normAutofit fontScale="90000"/>
          </a:bodyPr>
          <a:lstStyle/>
          <a:p>
            <a:r>
              <a:rPr lang="en-US"/>
              <a:t>Reflective apparent temperature – an estimation of the ambient temperature</a:t>
            </a:r>
          </a:p>
        </p:txBody>
      </p:sp>
      <p:sp>
        <p:nvSpPr>
          <p:cNvPr id="3" name="Content Placeholder 2">
            <a:extLst>
              <a:ext uri="{FF2B5EF4-FFF2-40B4-BE49-F238E27FC236}">
                <a16:creationId xmlns:a16="http://schemas.microsoft.com/office/drawing/2014/main" id="{2210E548-1454-42F6-BE4A-9A067ECD1619}"/>
              </a:ext>
            </a:extLst>
          </p:cNvPr>
          <p:cNvSpPr>
            <a:spLocks noGrp="1"/>
          </p:cNvSpPr>
          <p:nvPr>
            <p:ph idx="1"/>
          </p:nvPr>
        </p:nvSpPr>
        <p:spPr/>
        <p:txBody>
          <a:bodyPr vert="horz" lIns="91440" tIns="45720" rIns="91440" bIns="45720" rtlCol="0" anchor="t">
            <a:normAutofit/>
          </a:bodyPr>
          <a:lstStyle/>
          <a:p>
            <a:r>
              <a:rPr lang="en-US"/>
              <a:t>It is the apparent temperature of the objects which are reflected to the infrared camera by the object we want to analyze</a:t>
            </a:r>
          </a:p>
          <a:p>
            <a:r>
              <a:rPr lang="en-US" u="sng"/>
              <a:t>It is not the atmospheric temperature</a:t>
            </a:r>
            <a:r>
              <a:rPr lang="en-US"/>
              <a:t>!!</a:t>
            </a:r>
          </a:p>
        </p:txBody>
      </p:sp>
      <p:sp>
        <p:nvSpPr>
          <p:cNvPr id="5" name="Rectangle 4">
            <a:extLst>
              <a:ext uri="{FF2B5EF4-FFF2-40B4-BE49-F238E27FC236}">
                <a16:creationId xmlns:a16="http://schemas.microsoft.com/office/drawing/2014/main" id="{FEF75B03-3648-4283-FFF9-49F2412DD7A6}"/>
              </a:ext>
            </a:extLst>
          </p:cNvPr>
          <p:cNvSpPr/>
          <p:nvPr/>
        </p:nvSpPr>
        <p:spPr>
          <a:xfrm>
            <a:off x="8385684" y="3997965"/>
            <a:ext cx="605117" cy="21627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85230C3-A1A3-7B7B-FA07-AB069B47B76B}"/>
              </a:ext>
            </a:extLst>
          </p:cNvPr>
          <p:cNvSpPr/>
          <p:nvPr/>
        </p:nvSpPr>
        <p:spPr>
          <a:xfrm>
            <a:off x="10570831" y="3546930"/>
            <a:ext cx="324970" cy="32497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Left 8">
            <a:extLst>
              <a:ext uri="{FF2B5EF4-FFF2-40B4-BE49-F238E27FC236}">
                <a16:creationId xmlns:a16="http://schemas.microsoft.com/office/drawing/2014/main" id="{43F612B6-5924-99DF-C54E-1A81479F022A}"/>
              </a:ext>
            </a:extLst>
          </p:cNvPr>
          <p:cNvSpPr/>
          <p:nvPr/>
        </p:nvSpPr>
        <p:spPr>
          <a:xfrm rot="19620000">
            <a:off x="8938920" y="4165333"/>
            <a:ext cx="1703293" cy="179294"/>
          </a:xfrm>
          <a:prstGeom prst="lef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3BAA2F54-28A3-538D-CAE3-07D0B3FBDDC3}"/>
              </a:ext>
            </a:extLst>
          </p:cNvPr>
          <p:cNvSpPr/>
          <p:nvPr/>
        </p:nvSpPr>
        <p:spPr>
          <a:xfrm rot="13140000">
            <a:off x="8955534" y="5387991"/>
            <a:ext cx="1703293" cy="89647"/>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4">
            <a:extLst>
              <a:ext uri="{FF2B5EF4-FFF2-40B4-BE49-F238E27FC236}">
                <a16:creationId xmlns:a16="http://schemas.microsoft.com/office/drawing/2014/main" id="{2FDA0ECB-1E7D-94F8-9762-273A3ACC3C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66029" y="4171753"/>
            <a:ext cx="426928" cy="268135"/>
          </a:xfrm>
          <a:prstGeom prst="rect">
            <a:avLst/>
          </a:prstGeom>
        </p:spPr>
      </p:pic>
      <p:pic>
        <p:nvPicPr>
          <p:cNvPr id="15" name="Graphic 12">
            <a:extLst>
              <a:ext uri="{FF2B5EF4-FFF2-40B4-BE49-F238E27FC236}">
                <a16:creationId xmlns:a16="http://schemas.microsoft.com/office/drawing/2014/main" id="{00FC7D66-36DA-E17E-52F7-64B315034F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78298" y="4182192"/>
            <a:ext cx="500910" cy="330765"/>
          </a:xfrm>
          <a:prstGeom prst="rect">
            <a:avLst/>
          </a:prstGeom>
        </p:spPr>
      </p:pic>
      <p:pic>
        <p:nvPicPr>
          <p:cNvPr id="17" name="Graphic 13">
            <a:extLst>
              <a:ext uri="{FF2B5EF4-FFF2-40B4-BE49-F238E27FC236}">
                <a16:creationId xmlns:a16="http://schemas.microsoft.com/office/drawing/2014/main" id="{F85C0095-0AF3-2C83-BB0F-AFD52035EC8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60134" y="6078124"/>
            <a:ext cx="438280" cy="359340"/>
          </a:xfrm>
          <a:prstGeom prst="rect">
            <a:avLst/>
          </a:prstGeom>
        </p:spPr>
      </p:pic>
      <p:sp>
        <p:nvSpPr>
          <p:cNvPr id="19" name="Arrow: Left 18">
            <a:extLst>
              <a:ext uri="{FF2B5EF4-FFF2-40B4-BE49-F238E27FC236}">
                <a16:creationId xmlns:a16="http://schemas.microsoft.com/office/drawing/2014/main" id="{CE64F585-83AC-E985-6B1B-D136BB8F1753}"/>
              </a:ext>
            </a:extLst>
          </p:cNvPr>
          <p:cNvSpPr/>
          <p:nvPr/>
        </p:nvSpPr>
        <p:spPr>
          <a:xfrm rot="11940000">
            <a:off x="9100329" y="5405027"/>
            <a:ext cx="1337950" cy="127104"/>
          </a:xfrm>
          <a:prstGeom prst="lef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1">
            <a:extLst>
              <a:ext uri="{FF2B5EF4-FFF2-40B4-BE49-F238E27FC236}">
                <a16:creationId xmlns:a16="http://schemas.microsoft.com/office/drawing/2014/main" id="{1726D06A-69AF-81FE-D9D3-191CCD35C30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05357" y="5674877"/>
            <a:ext cx="398353" cy="278573"/>
          </a:xfrm>
          <a:prstGeom prst="rect">
            <a:avLst/>
          </a:prstGeom>
        </p:spPr>
      </p:pic>
      <p:pic>
        <p:nvPicPr>
          <p:cNvPr id="23" name="Graphic 22" descr="Camera outline">
            <a:extLst>
              <a:ext uri="{FF2B5EF4-FFF2-40B4-BE49-F238E27FC236}">
                <a16:creationId xmlns:a16="http://schemas.microsoft.com/office/drawing/2014/main" id="{7DC75B75-7434-78F8-21A9-4EBB8D6D5D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035430" y="5466567"/>
            <a:ext cx="914400" cy="914400"/>
          </a:xfrm>
          <a:prstGeom prst="rect">
            <a:avLst/>
          </a:prstGeom>
        </p:spPr>
      </p:pic>
      <p:sp>
        <p:nvSpPr>
          <p:cNvPr id="4" name="Rectangle 4">
            <a:extLst>
              <a:ext uri="{FF2B5EF4-FFF2-40B4-BE49-F238E27FC236}">
                <a16:creationId xmlns:a16="http://schemas.microsoft.com/office/drawing/2014/main" id="{7A4878D3-03CD-CA4F-1BC8-247091204A95}"/>
              </a:ext>
            </a:extLst>
          </p:cNvPr>
          <p:cNvSpPr/>
          <p:nvPr/>
        </p:nvSpPr>
        <p:spPr>
          <a:xfrm rot="5400000">
            <a:off x="4314726" y="3476047"/>
            <a:ext cx="605117" cy="21627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10">
            <a:extLst>
              <a:ext uri="{FF2B5EF4-FFF2-40B4-BE49-F238E27FC236}">
                <a16:creationId xmlns:a16="http://schemas.microsoft.com/office/drawing/2014/main" id="{166F9F94-AE90-4C6E-A2CE-BE5B26BB3C81}"/>
              </a:ext>
            </a:extLst>
          </p:cNvPr>
          <p:cNvSpPr/>
          <p:nvPr/>
        </p:nvSpPr>
        <p:spPr>
          <a:xfrm rot="18060000" flipV="1">
            <a:off x="3532683" y="5263772"/>
            <a:ext cx="1306637" cy="129559"/>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18">
            <a:extLst>
              <a:ext uri="{FF2B5EF4-FFF2-40B4-BE49-F238E27FC236}">
                <a16:creationId xmlns:a16="http://schemas.microsoft.com/office/drawing/2014/main" id="{AD4A644E-7BEB-DC79-74EF-87764A7582D8}"/>
              </a:ext>
            </a:extLst>
          </p:cNvPr>
          <p:cNvSpPr/>
          <p:nvPr/>
        </p:nvSpPr>
        <p:spPr>
          <a:xfrm rot="3600000">
            <a:off x="4298685" y="5279767"/>
            <a:ext cx="1337950" cy="127104"/>
          </a:xfrm>
          <a:prstGeom prst="lef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22" descr="Camera outline">
            <a:extLst>
              <a:ext uri="{FF2B5EF4-FFF2-40B4-BE49-F238E27FC236}">
                <a16:creationId xmlns:a16="http://schemas.microsoft.com/office/drawing/2014/main" id="{0CB93B29-3748-DA11-9485-5F7B0112403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50088" y="5748403"/>
            <a:ext cx="914400" cy="914400"/>
          </a:xfrm>
          <a:prstGeom prst="rect">
            <a:avLst/>
          </a:prstGeom>
        </p:spPr>
      </p:pic>
      <p:sp>
        <p:nvSpPr>
          <p:cNvPr id="12" name="Rectangle 3">
            <a:extLst>
              <a:ext uri="{FF2B5EF4-FFF2-40B4-BE49-F238E27FC236}">
                <a16:creationId xmlns:a16="http://schemas.microsoft.com/office/drawing/2014/main" id="{D38D88DC-AD3E-E6BE-38BE-580D98E49376}"/>
              </a:ext>
            </a:extLst>
          </p:cNvPr>
          <p:cNvSpPr/>
          <p:nvPr/>
        </p:nvSpPr>
        <p:spPr>
          <a:xfrm rot="5400000">
            <a:off x="5348123" y="5292321"/>
            <a:ext cx="605117" cy="21627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5">
            <a:extLst>
              <a:ext uri="{FF2B5EF4-FFF2-40B4-BE49-F238E27FC236}">
                <a16:creationId xmlns:a16="http://schemas.microsoft.com/office/drawing/2014/main" id="{DC8C2EE7-101D-92E9-B8FD-72F1D8A56C66}"/>
              </a:ext>
            </a:extLst>
          </p:cNvPr>
          <p:cNvCxnSpPr/>
          <p:nvPr/>
        </p:nvCxnSpPr>
        <p:spPr>
          <a:xfrm flipH="1" flipV="1">
            <a:off x="2356981" y="4679516"/>
            <a:ext cx="3845489" cy="14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7">
            <a:extLst>
              <a:ext uri="{FF2B5EF4-FFF2-40B4-BE49-F238E27FC236}">
                <a16:creationId xmlns:a16="http://schemas.microsoft.com/office/drawing/2014/main" id="{570C147E-49C7-FAC5-D150-30A0EF4CBE68}"/>
              </a:ext>
            </a:extLst>
          </p:cNvPr>
          <p:cNvCxnSpPr>
            <a:cxnSpLocks/>
          </p:cNvCxnSpPr>
          <p:nvPr/>
        </p:nvCxnSpPr>
        <p:spPr>
          <a:xfrm flipH="1">
            <a:off x="4569911" y="4694128"/>
            <a:ext cx="4176" cy="1759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Arc 9">
            <a:extLst>
              <a:ext uri="{FF2B5EF4-FFF2-40B4-BE49-F238E27FC236}">
                <a16:creationId xmlns:a16="http://schemas.microsoft.com/office/drawing/2014/main" id="{1ED39D95-6731-2410-A57C-B816AFA2EABC}"/>
              </a:ext>
            </a:extLst>
          </p:cNvPr>
          <p:cNvSpPr/>
          <p:nvPr/>
        </p:nvSpPr>
        <p:spPr>
          <a:xfrm rot="-3240000" flipH="1">
            <a:off x="4204047" y="4532855"/>
            <a:ext cx="302712" cy="866382"/>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1">
            <a:extLst>
              <a:ext uri="{FF2B5EF4-FFF2-40B4-BE49-F238E27FC236}">
                <a16:creationId xmlns:a16="http://schemas.microsoft.com/office/drawing/2014/main" id="{E40937EC-100D-1B04-5EB2-49356691B1B7}"/>
              </a:ext>
            </a:extLst>
          </p:cNvPr>
          <p:cNvSpPr/>
          <p:nvPr/>
        </p:nvSpPr>
        <p:spPr>
          <a:xfrm rot="15600000" flipH="1">
            <a:off x="4375318" y="5060109"/>
            <a:ext cx="260959" cy="365341"/>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13">
            <a:extLst>
              <a:ext uri="{FF2B5EF4-FFF2-40B4-BE49-F238E27FC236}">
                <a16:creationId xmlns:a16="http://schemas.microsoft.com/office/drawing/2014/main" id="{4913C335-72AE-6B22-233D-A6EF277904B0}"/>
              </a:ext>
            </a:extLst>
          </p:cNvPr>
          <p:cNvSpPr/>
          <p:nvPr/>
        </p:nvSpPr>
        <p:spPr>
          <a:xfrm rot="15600000" flipH="1">
            <a:off x="4354440" y="5122739"/>
            <a:ext cx="260959" cy="365341"/>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15">
            <a:extLst>
              <a:ext uri="{FF2B5EF4-FFF2-40B4-BE49-F238E27FC236}">
                <a16:creationId xmlns:a16="http://schemas.microsoft.com/office/drawing/2014/main" id="{FCC19231-0E03-83AA-E055-09E3C84077CF}"/>
              </a:ext>
            </a:extLst>
          </p:cNvPr>
          <p:cNvSpPr/>
          <p:nvPr/>
        </p:nvSpPr>
        <p:spPr>
          <a:xfrm rot="12900000" flipH="1">
            <a:off x="4594523" y="5007916"/>
            <a:ext cx="260959" cy="365341"/>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19">
            <a:extLst>
              <a:ext uri="{FF2B5EF4-FFF2-40B4-BE49-F238E27FC236}">
                <a16:creationId xmlns:a16="http://schemas.microsoft.com/office/drawing/2014/main" id="{EB1F841F-A2A3-836D-94BF-739BDB352F87}"/>
              </a:ext>
            </a:extLst>
          </p:cNvPr>
          <p:cNvSpPr/>
          <p:nvPr/>
        </p:nvSpPr>
        <p:spPr>
          <a:xfrm rot="12900000" flipH="1">
            <a:off x="4604962" y="5060107"/>
            <a:ext cx="260959" cy="365341"/>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1">
            <a:extLst>
              <a:ext uri="{FF2B5EF4-FFF2-40B4-BE49-F238E27FC236}">
                <a16:creationId xmlns:a16="http://schemas.microsoft.com/office/drawing/2014/main" id="{3B0EA041-853B-467B-BB6A-EA256A5D22A7}"/>
              </a:ext>
            </a:extLst>
          </p:cNvPr>
          <p:cNvSpPr/>
          <p:nvPr/>
        </p:nvSpPr>
        <p:spPr>
          <a:xfrm rot="12240000" flipH="1">
            <a:off x="4955607" y="4261458"/>
            <a:ext cx="302712" cy="866382"/>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992808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19DA1-0215-439D-D2E2-9CABF0AB783F}"/>
              </a:ext>
            </a:extLst>
          </p:cNvPr>
          <p:cNvSpPr>
            <a:spLocks noGrp="1"/>
          </p:cNvSpPr>
          <p:nvPr>
            <p:ph type="title"/>
          </p:nvPr>
        </p:nvSpPr>
        <p:spPr/>
        <p:txBody>
          <a:bodyPr>
            <a:normAutofit fontScale="90000"/>
          </a:bodyPr>
          <a:lstStyle/>
          <a:p>
            <a:r>
              <a:rPr lang="en-US"/>
              <a:t>Reflective apparent temperature – an estimation of the ambient temperature</a:t>
            </a:r>
          </a:p>
        </p:txBody>
      </p:sp>
      <p:sp>
        <p:nvSpPr>
          <p:cNvPr id="3" name="Content Placeholder 2">
            <a:extLst>
              <a:ext uri="{FF2B5EF4-FFF2-40B4-BE49-F238E27FC236}">
                <a16:creationId xmlns:a16="http://schemas.microsoft.com/office/drawing/2014/main" id="{2210E548-1454-42F6-BE4A-9A067ECD1619}"/>
              </a:ext>
            </a:extLst>
          </p:cNvPr>
          <p:cNvSpPr>
            <a:spLocks noGrp="1"/>
          </p:cNvSpPr>
          <p:nvPr>
            <p:ph idx="1"/>
          </p:nvPr>
        </p:nvSpPr>
        <p:spPr/>
        <p:txBody>
          <a:bodyPr vert="horz" lIns="91440" tIns="45720" rIns="91440" bIns="45720" rtlCol="0" anchor="t">
            <a:normAutofit/>
          </a:bodyPr>
          <a:lstStyle/>
          <a:p>
            <a:r>
              <a:rPr lang="en-US"/>
              <a:t>How to measure the reflective apparent temperature</a:t>
            </a:r>
          </a:p>
          <a:p>
            <a:r>
              <a:rPr lang="en-US" u="sng"/>
              <a:t>Direct method</a:t>
            </a:r>
            <a:r>
              <a:rPr lang="en-US"/>
              <a:t>: In apparent temperature mode, I select the angle between myself and the object and then search the main reflective source at 180° - the angle </a:t>
            </a:r>
          </a:p>
        </p:txBody>
      </p:sp>
      <p:sp>
        <p:nvSpPr>
          <p:cNvPr id="5" name="Rectangle 4">
            <a:extLst>
              <a:ext uri="{FF2B5EF4-FFF2-40B4-BE49-F238E27FC236}">
                <a16:creationId xmlns:a16="http://schemas.microsoft.com/office/drawing/2014/main" id="{FEF75B03-3648-4283-FFF9-49F2412DD7A6}"/>
              </a:ext>
            </a:extLst>
          </p:cNvPr>
          <p:cNvSpPr/>
          <p:nvPr/>
        </p:nvSpPr>
        <p:spPr>
          <a:xfrm rot="5400000">
            <a:off x="4314726" y="3476047"/>
            <a:ext cx="605117" cy="21627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3BAA2F54-28A3-538D-CAE3-07D0B3FBDDC3}"/>
              </a:ext>
            </a:extLst>
          </p:cNvPr>
          <p:cNvSpPr/>
          <p:nvPr/>
        </p:nvSpPr>
        <p:spPr>
          <a:xfrm rot="18060000" flipV="1">
            <a:off x="3532683" y="5263772"/>
            <a:ext cx="1306637" cy="129559"/>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Left 18">
            <a:extLst>
              <a:ext uri="{FF2B5EF4-FFF2-40B4-BE49-F238E27FC236}">
                <a16:creationId xmlns:a16="http://schemas.microsoft.com/office/drawing/2014/main" id="{CE64F585-83AC-E985-6B1B-D136BB8F1753}"/>
              </a:ext>
            </a:extLst>
          </p:cNvPr>
          <p:cNvSpPr/>
          <p:nvPr/>
        </p:nvSpPr>
        <p:spPr>
          <a:xfrm rot="3600000">
            <a:off x="4298685" y="5279767"/>
            <a:ext cx="1337950" cy="127104"/>
          </a:xfrm>
          <a:prstGeom prst="lef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Camera outline">
            <a:extLst>
              <a:ext uri="{FF2B5EF4-FFF2-40B4-BE49-F238E27FC236}">
                <a16:creationId xmlns:a16="http://schemas.microsoft.com/office/drawing/2014/main" id="{7DC75B75-7434-78F8-21A9-4EBB8D6D5D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50088" y="5748403"/>
            <a:ext cx="914400" cy="914400"/>
          </a:xfrm>
          <a:prstGeom prst="rect">
            <a:avLst/>
          </a:prstGeom>
        </p:spPr>
      </p:pic>
      <p:sp>
        <p:nvSpPr>
          <p:cNvPr id="4" name="Rectangle 3">
            <a:extLst>
              <a:ext uri="{FF2B5EF4-FFF2-40B4-BE49-F238E27FC236}">
                <a16:creationId xmlns:a16="http://schemas.microsoft.com/office/drawing/2014/main" id="{537AE07F-29BE-B014-5BA2-0AD3E5F70CB2}"/>
              </a:ext>
            </a:extLst>
          </p:cNvPr>
          <p:cNvSpPr/>
          <p:nvPr/>
        </p:nvSpPr>
        <p:spPr>
          <a:xfrm rot="5400000">
            <a:off x="5348123" y="5292321"/>
            <a:ext cx="605117" cy="21627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118640C9-3246-8007-D88D-500D7EF3EEDD}"/>
              </a:ext>
            </a:extLst>
          </p:cNvPr>
          <p:cNvCxnSpPr/>
          <p:nvPr/>
        </p:nvCxnSpPr>
        <p:spPr>
          <a:xfrm flipH="1" flipV="1">
            <a:off x="2356981" y="4679516"/>
            <a:ext cx="3845489" cy="14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522E6AA-115B-059E-9062-3B29FE51BE31}"/>
              </a:ext>
            </a:extLst>
          </p:cNvPr>
          <p:cNvCxnSpPr>
            <a:cxnSpLocks/>
          </p:cNvCxnSpPr>
          <p:nvPr/>
        </p:nvCxnSpPr>
        <p:spPr>
          <a:xfrm flipH="1">
            <a:off x="4569911" y="4694128"/>
            <a:ext cx="4176" cy="1759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Arc 9">
            <a:extLst>
              <a:ext uri="{FF2B5EF4-FFF2-40B4-BE49-F238E27FC236}">
                <a16:creationId xmlns:a16="http://schemas.microsoft.com/office/drawing/2014/main" id="{33B43E5B-1DB6-77FA-71A3-4B079C11C29B}"/>
              </a:ext>
            </a:extLst>
          </p:cNvPr>
          <p:cNvSpPr/>
          <p:nvPr/>
        </p:nvSpPr>
        <p:spPr>
          <a:xfrm rot="-3240000" flipH="1">
            <a:off x="4204047" y="4532855"/>
            <a:ext cx="302712" cy="866382"/>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66FB302E-9654-EEBE-4C7F-445A03A367DE}"/>
              </a:ext>
            </a:extLst>
          </p:cNvPr>
          <p:cNvSpPr/>
          <p:nvPr/>
        </p:nvSpPr>
        <p:spPr>
          <a:xfrm rot="15600000" flipH="1">
            <a:off x="4375318" y="5060109"/>
            <a:ext cx="260959" cy="365341"/>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3A396A71-3CD3-E023-7B2C-0C0381B3E071}"/>
              </a:ext>
            </a:extLst>
          </p:cNvPr>
          <p:cNvSpPr/>
          <p:nvPr/>
        </p:nvSpPr>
        <p:spPr>
          <a:xfrm rot="15600000" flipH="1">
            <a:off x="4354440" y="5122739"/>
            <a:ext cx="260959" cy="365341"/>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a:extLst>
              <a:ext uri="{FF2B5EF4-FFF2-40B4-BE49-F238E27FC236}">
                <a16:creationId xmlns:a16="http://schemas.microsoft.com/office/drawing/2014/main" id="{93EF9984-AAEA-A8F3-9682-909B04191430}"/>
              </a:ext>
            </a:extLst>
          </p:cNvPr>
          <p:cNvSpPr/>
          <p:nvPr/>
        </p:nvSpPr>
        <p:spPr>
          <a:xfrm rot="12900000" flipH="1">
            <a:off x="4594523" y="5007916"/>
            <a:ext cx="260959" cy="365341"/>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a:extLst>
              <a:ext uri="{FF2B5EF4-FFF2-40B4-BE49-F238E27FC236}">
                <a16:creationId xmlns:a16="http://schemas.microsoft.com/office/drawing/2014/main" id="{7FD037C2-8210-4A53-FCF1-A3998F1F33D3}"/>
              </a:ext>
            </a:extLst>
          </p:cNvPr>
          <p:cNvSpPr/>
          <p:nvPr/>
        </p:nvSpPr>
        <p:spPr>
          <a:xfrm rot="12900000" flipH="1">
            <a:off x="4604962" y="5060107"/>
            <a:ext cx="260959" cy="365341"/>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a:extLst>
              <a:ext uri="{FF2B5EF4-FFF2-40B4-BE49-F238E27FC236}">
                <a16:creationId xmlns:a16="http://schemas.microsoft.com/office/drawing/2014/main" id="{8DAE4230-54A4-9238-2740-83C2BCAD6227}"/>
              </a:ext>
            </a:extLst>
          </p:cNvPr>
          <p:cNvSpPr/>
          <p:nvPr/>
        </p:nvSpPr>
        <p:spPr>
          <a:xfrm rot="12240000" flipH="1">
            <a:off x="4955607" y="4261458"/>
            <a:ext cx="302712" cy="866382"/>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537343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19DA1-0215-439D-D2E2-9CABF0AB783F}"/>
              </a:ext>
            </a:extLst>
          </p:cNvPr>
          <p:cNvSpPr>
            <a:spLocks noGrp="1"/>
          </p:cNvSpPr>
          <p:nvPr>
            <p:ph type="title"/>
          </p:nvPr>
        </p:nvSpPr>
        <p:spPr/>
        <p:txBody>
          <a:bodyPr>
            <a:normAutofit fontScale="90000"/>
          </a:bodyPr>
          <a:lstStyle/>
          <a:p>
            <a:r>
              <a:rPr lang="en-US"/>
              <a:t>Reflective apparent temperature – an estimation of the ambient temperature</a:t>
            </a:r>
          </a:p>
        </p:txBody>
      </p:sp>
      <p:sp>
        <p:nvSpPr>
          <p:cNvPr id="3" name="Content Placeholder 2">
            <a:extLst>
              <a:ext uri="{FF2B5EF4-FFF2-40B4-BE49-F238E27FC236}">
                <a16:creationId xmlns:a16="http://schemas.microsoft.com/office/drawing/2014/main" id="{2210E548-1454-42F6-BE4A-9A067ECD1619}"/>
              </a:ext>
            </a:extLst>
          </p:cNvPr>
          <p:cNvSpPr>
            <a:spLocks noGrp="1"/>
          </p:cNvSpPr>
          <p:nvPr>
            <p:ph idx="1"/>
          </p:nvPr>
        </p:nvSpPr>
        <p:spPr/>
        <p:txBody>
          <a:bodyPr vert="horz" lIns="91440" tIns="45720" rIns="91440" bIns="45720" rtlCol="0" anchor="t">
            <a:normAutofit/>
          </a:bodyPr>
          <a:lstStyle/>
          <a:p>
            <a:r>
              <a:rPr lang="en-US"/>
              <a:t>How to measure the reflective apparent temperature</a:t>
            </a:r>
          </a:p>
          <a:p>
            <a:r>
              <a:rPr lang="en-US" u="sng"/>
              <a:t>Official method</a:t>
            </a:r>
            <a:r>
              <a:rPr lang="en-US"/>
              <a:t>: Apply an aluminum foil (high reflective matter) on the object and measure only the value on it </a:t>
            </a:r>
          </a:p>
        </p:txBody>
      </p:sp>
      <p:sp>
        <p:nvSpPr>
          <p:cNvPr id="5" name="Rectangle 4">
            <a:extLst>
              <a:ext uri="{FF2B5EF4-FFF2-40B4-BE49-F238E27FC236}">
                <a16:creationId xmlns:a16="http://schemas.microsoft.com/office/drawing/2014/main" id="{FEF75B03-3648-4283-FFF9-49F2412DD7A6}"/>
              </a:ext>
            </a:extLst>
          </p:cNvPr>
          <p:cNvSpPr/>
          <p:nvPr/>
        </p:nvSpPr>
        <p:spPr>
          <a:xfrm rot="5400000">
            <a:off x="4314726" y="3476047"/>
            <a:ext cx="605117" cy="21627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3BAA2F54-28A3-538D-CAE3-07D0B3FBDDC3}"/>
              </a:ext>
            </a:extLst>
          </p:cNvPr>
          <p:cNvSpPr/>
          <p:nvPr/>
        </p:nvSpPr>
        <p:spPr>
          <a:xfrm rot="18060000" flipV="1">
            <a:off x="3532683" y="5263772"/>
            <a:ext cx="1306637" cy="129559"/>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Camera outline">
            <a:extLst>
              <a:ext uri="{FF2B5EF4-FFF2-40B4-BE49-F238E27FC236}">
                <a16:creationId xmlns:a16="http://schemas.microsoft.com/office/drawing/2014/main" id="{7DC75B75-7434-78F8-21A9-4EBB8D6D5D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50088" y="5748403"/>
            <a:ext cx="914400" cy="914400"/>
          </a:xfrm>
          <a:prstGeom prst="rect">
            <a:avLst/>
          </a:prstGeom>
        </p:spPr>
      </p:pic>
      <p:sp>
        <p:nvSpPr>
          <p:cNvPr id="7" name="Rectangle 6">
            <a:extLst>
              <a:ext uri="{FF2B5EF4-FFF2-40B4-BE49-F238E27FC236}">
                <a16:creationId xmlns:a16="http://schemas.microsoft.com/office/drawing/2014/main" id="{376A538C-2A64-E08C-B5AF-7CAF697D915C}"/>
              </a:ext>
            </a:extLst>
          </p:cNvPr>
          <p:cNvSpPr/>
          <p:nvPr/>
        </p:nvSpPr>
        <p:spPr>
          <a:xfrm>
            <a:off x="4279726" y="4671164"/>
            <a:ext cx="417534" cy="1670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047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71F1E-C63F-801C-98B4-2B2E4E41CFF5}"/>
              </a:ext>
            </a:extLst>
          </p:cNvPr>
          <p:cNvSpPr>
            <a:spLocks noGrp="1"/>
          </p:cNvSpPr>
          <p:nvPr>
            <p:ph type="title"/>
          </p:nvPr>
        </p:nvSpPr>
        <p:spPr/>
        <p:txBody>
          <a:bodyPr>
            <a:normAutofit fontScale="90000"/>
          </a:bodyPr>
          <a:lstStyle/>
          <a:p>
            <a:r>
              <a:rPr lang="en-US" dirty="0"/>
              <a:t>Example of Thermography Applications</a:t>
            </a:r>
          </a:p>
        </p:txBody>
      </p:sp>
      <p:sp>
        <p:nvSpPr>
          <p:cNvPr id="3" name="Content Placeholder 2">
            <a:extLst>
              <a:ext uri="{FF2B5EF4-FFF2-40B4-BE49-F238E27FC236}">
                <a16:creationId xmlns:a16="http://schemas.microsoft.com/office/drawing/2014/main" id="{03DB021A-971C-F73E-288A-91D8AC4C24C0}"/>
              </a:ext>
            </a:extLst>
          </p:cNvPr>
          <p:cNvSpPr>
            <a:spLocks noGrp="1"/>
          </p:cNvSpPr>
          <p:nvPr>
            <p:ph idx="1"/>
          </p:nvPr>
        </p:nvSpPr>
        <p:spPr/>
        <p:txBody>
          <a:bodyPr vert="horz" lIns="91440" tIns="45720" rIns="91440" bIns="45720" rtlCol="0" anchor="t">
            <a:normAutofit/>
          </a:bodyPr>
          <a:lstStyle/>
          <a:p>
            <a:pPr marL="0" indent="0">
              <a:buNone/>
            </a:pPr>
            <a:r>
              <a:rPr lang="en-US" u="sng" dirty="0"/>
              <a:t>Medicine</a:t>
            </a:r>
            <a:r>
              <a:rPr lang="en-US" dirty="0"/>
              <a:t>: </a:t>
            </a:r>
            <a:r>
              <a:rPr lang="en-US" sz="2400" dirty="0"/>
              <a:t>identification of anomalies in the human body and diagnosis of different pathologies</a:t>
            </a:r>
          </a:p>
        </p:txBody>
      </p:sp>
      <p:pic>
        <p:nvPicPr>
          <p:cNvPr id="4" name="Immagine 3">
            <a:extLst>
              <a:ext uri="{FF2B5EF4-FFF2-40B4-BE49-F238E27FC236}">
                <a16:creationId xmlns:a16="http://schemas.microsoft.com/office/drawing/2014/main" id="{AC82C86B-5DA0-02CE-51F5-E7C8EBB53E67}"/>
              </a:ext>
            </a:extLst>
          </p:cNvPr>
          <p:cNvPicPr>
            <a:picLocks noChangeAspect="1"/>
          </p:cNvPicPr>
          <p:nvPr/>
        </p:nvPicPr>
        <p:blipFill>
          <a:blip r:embed="rId2"/>
          <a:stretch>
            <a:fillRect/>
          </a:stretch>
        </p:blipFill>
        <p:spPr>
          <a:xfrm>
            <a:off x="6628675" y="3043049"/>
            <a:ext cx="3781425" cy="2733675"/>
          </a:xfrm>
          <a:prstGeom prst="rect">
            <a:avLst/>
          </a:prstGeom>
        </p:spPr>
      </p:pic>
    </p:spTree>
    <p:extLst>
      <p:ext uri="{BB962C8B-B14F-4D97-AF65-F5344CB8AC3E}">
        <p14:creationId xmlns:p14="http://schemas.microsoft.com/office/powerpoint/2010/main" val="539042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19DA1-0215-439D-D2E2-9CABF0AB783F}"/>
              </a:ext>
            </a:extLst>
          </p:cNvPr>
          <p:cNvSpPr>
            <a:spLocks noGrp="1"/>
          </p:cNvSpPr>
          <p:nvPr>
            <p:ph type="title"/>
          </p:nvPr>
        </p:nvSpPr>
        <p:spPr/>
        <p:txBody>
          <a:bodyPr>
            <a:normAutofit fontScale="90000"/>
          </a:bodyPr>
          <a:lstStyle/>
          <a:p>
            <a:r>
              <a:rPr lang="en-US"/>
              <a:t>Reflective apparent temperature – an estimation of the ambient temperature</a:t>
            </a:r>
          </a:p>
        </p:txBody>
      </p:sp>
      <p:sp>
        <p:nvSpPr>
          <p:cNvPr id="3" name="Content Placeholder 2">
            <a:extLst>
              <a:ext uri="{FF2B5EF4-FFF2-40B4-BE49-F238E27FC236}">
                <a16:creationId xmlns:a16="http://schemas.microsoft.com/office/drawing/2014/main" id="{2210E548-1454-42F6-BE4A-9A067ECD1619}"/>
              </a:ext>
            </a:extLst>
          </p:cNvPr>
          <p:cNvSpPr>
            <a:spLocks noGrp="1"/>
          </p:cNvSpPr>
          <p:nvPr>
            <p:ph idx="1"/>
          </p:nvPr>
        </p:nvSpPr>
        <p:spPr/>
        <p:txBody>
          <a:bodyPr vert="horz" lIns="91440" tIns="45720" rIns="91440" bIns="45720" rtlCol="0" anchor="t">
            <a:normAutofit/>
          </a:bodyPr>
          <a:lstStyle/>
          <a:p>
            <a:r>
              <a:rPr lang="en-US"/>
              <a:t>Given the object emissivity and apparent reflective temperature, the infrared camera automatically computes the real reflectance </a:t>
            </a:r>
          </a:p>
          <a:p>
            <a:endParaRPr lang="en-US"/>
          </a:p>
          <a:p>
            <a:pPr marL="0" indent="0">
              <a:buNone/>
            </a:pPr>
            <a:r>
              <a:rPr lang="en-US"/>
              <a:t>  and removes the reflective radiation</a:t>
            </a:r>
          </a:p>
        </p:txBody>
      </p:sp>
      <p:pic>
        <p:nvPicPr>
          <p:cNvPr id="4" name="Graphic 5">
            <a:extLst>
              <a:ext uri="{FF2B5EF4-FFF2-40B4-BE49-F238E27FC236}">
                <a16:creationId xmlns:a16="http://schemas.microsoft.com/office/drawing/2014/main" id="{2DEDFA7E-3D8C-12B5-2F6E-0058C99413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14743" y="3644153"/>
            <a:ext cx="1383926" cy="320488"/>
          </a:xfrm>
          <a:prstGeom prst="rect">
            <a:avLst/>
          </a:prstGeom>
        </p:spPr>
      </p:pic>
      <p:pic>
        <p:nvPicPr>
          <p:cNvPr id="6" name="Graphic 7">
            <a:extLst>
              <a:ext uri="{FF2B5EF4-FFF2-40B4-BE49-F238E27FC236}">
                <a16:creationId xmlns:a16="http://schemas.microsoft.com/office/drawing/2014/main" id="{882CC12A-04D6-7D95-A028-8769E37E20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15023" y="4949078"/>
            <a:ext cx="2279836" cy="422461"/>
          </a:xfrm>
          <a:prstGeom prst="rect">
            <a:avLst/>
          </a:prstGeom>
        </p:spPr>
      </p:pic>
    </p:spTree>
    <p:extLst>
      <p:ext uri="{BB962C8B-B14F-4D97-AF65-F5344CB8AC3E}">
        <p14:creationId xmlns:p14="http://schemas.microsoft.com/office/powerpoint/2010/main" val="19649855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5D251-8CA6-5EEA-064E-9F63E48EA877}"/>
              </a:ext>
            </a:extLst>
          </p:cNvPr>
          <p:cNvSpPr>
            <a:spLocks noGrp="1"/>
          </p:cNvSpPr>
          <p:nvPr>
            <p:ph type="title"/>
          </p:nvPr>
        </p:nvSpPr>
        <p:spPr/>
        <p:txBody>
          <a:bodyPr/>
          <a:lstStyle/>
          <a:p>
            <a:r>
              <a:rPr lang="en-US"/>
              <a:t>Emissivity</a:t>
            </a:r>
          </a:p>
        </p:txBody>
      </p:sp>
      <p:sp>
        <p:nvSpPr>
          <p:cNvPr id="3" name="Content Placeholder 2">
            <a:extLst>
              <a:ext uri="{FF2B5EF4-FFF2-40B4-BE49-F238E27FC236}">
                <a16:creationId xmlns:a16="http://schemas.microsoft.com/office/drawing/2014/main" id="{1B689BFD-1486-CED4-33B5-BB62C9469584}"/>
              </a:ext>
            </a:extLst>
          </p:cNvPr>
          <p:cNvSpPr>
            <a:spLocks noGrp="1"/>
          </p:cNvSpPr>
          <p:nvPr>
            <p:ph idx="1"/>
          </p:nvPr>
        </p:nvSpPr>
        <p:spPr/>
        <p:txBody>
          <a:bodyPr vert="horz" lIns="91440" tIns="45720" rIns="91440" bIns="45720" rtlCol="0" anchor="t">
            <a:normAutofit/>
          </a:bodyPr>
          <a:lstStyle/>
          <a:p>
            <a:r>
              <a:rPr lang="en-US"/>
              <a:t>Measure the emissivity of the object you are going to measure before taking the snapshot</a:t>
            </a:r>
          </a:p>
          <a:p>
            <a:r>
              <a:rPr lang="en-US"/>
              <a:t>Tabled emissivity for different materials are good approximation but do not consider impurities, dirtiness and roughness</a:t>
            </a:r>
          </a:p>
          <a:p>
            <a:r>
              <a:rPr lang="en-US" u="sng"/>
              <a:t>We are going to produce our own emissivity table</a:t>
            </a:r>
          </a:p>
        </p:txBody>
      </p:sp>
    </p:spTree>
    <p:extLst>
      <p:ext uri="{BB962C8B-B14F-4D97-AF65-F5344CB8AC3E}">
        <p14:creationId xmlns:p14="http://schemas.microsoft.com/office/powerpoint/2010/main" val="32056288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F69B6-A580-6BD4-6E08-750B1538B74C}"/>
              </a:ext>
            </a:extLst>
          </p:cNvPr>
          <p:cNvSpPr>
            <a:spLocks noGrp="1"/>
          </p:cNvSpPr>
          <p:nvPr>
            <p:ph type="title"/>
          </p:nvPr>
        </p:nvSpPr>
        <p:spPr/>
        <p:txBody>
          <a:bodyPr/>
          <a:lstStyle/>
          <a:p>
            <a:r>
              <a:rPr lang="en-US"/>
              <a:t>High vs Low emissivity</a:t>
            </a:r>
          </a:p>
        </p:txBody>
      </p:sp>
      <p:sp>
        <p:nvSpPr>
          <p:cNvPr id="3" name="Content Placeholder 2">
            <a:extLst>
              <a:ext uri="{FF2B5EF4-FFF2-40B4-BE49-F238E27FC236}">
                <a16:creationId xmlns:a16="http://schemas.microsoft.com/office/drawing/2014/main" id="{786E56E8-9BFB-A048-0C5F-DD9EB882E9DB}"/>
              </a:ext>
            </a:extLst>
          </p:cNvPr>
          <p:cNvSpPr>
            <a:spLocks noGrp="1"/>
          </p:cNvSpPr>
          <p:nvPr>
            <p:ph idx="1"/>
          </p:nvPr>
        </p:nvSpPr>
        <p:spPr/>
        <p:txBody>
          <a:bodyPr vert="horz" lIns="91440" tIns="45720" rIns="91440" bIns="45720" rtlCol="0" anchor="t">
            <a:normAutofit lnSpcReduction="10000"/>
          </a:bodyPr>
          <a:lstStyle/>
          <a:p>
            <a:r>
              <a:rPr lang="en-US" dirty="0"/>
              <a:t>In bodies with high emissivity (non-metal objects):</a:t>
            </a:r>
          </a:p>
          <a:p>
            <a:pPr lvl="1"/>
            <a:r>
              <a:rPr lang="en-US" dirty="0"/>
              <a:t>Apparent and real body temperature are close</a:t>
            </a:r>
          </a:p>
          <a:p>
            <a:pPr lvl="1"/>
            <a:r>
              <a:rPr lang="en-US" dirty="0"/>
              <a:t>The apparent temperature is already a good measurement</a:t>
            </a:r>
          </a:p>
          <a:p>
            <a:endParaRPr lang="en-US" dirty="0"/>
          </a:p>
          <a:p>
            <a:r>
              <a:rPr lang="en-US" dirty="0"/>
              <a:t>In bodies with low emissivity (non-oxidized metal objects):</a:t>
            </a:r>
          </a:p>
          <a:p>
            <a:pPr lvl="1"/>
            <a:r>
              <a:rPr lang="en-US" dirty="0"/>
              <a:t>The apparent temperature is close to the ambient temperature</a:t>
            </a:r>
          </a:p>
          <a:p>
            <a:pPr lvl="1"/>
            <a:r>
              <a:rPr lang="en-US" dirty="0"/>
              <a:t>The camera will see more reflected then emitted radiation</a:t>
            </a:r>
          </a:p>
          <a:p>
            <a:pPr lvl="1"/>
            <a:r>
              <a:rPr lang="en-US" u="sng" dirty="0"/>
              <a:t>Temperature estimation will not be reliable even compensating for the emissivity</a:t>
            </a:r>
          </a:p>
        </p:txBody>
      </p:sp>
    </p:spTree>
    <p:extLst>
      <p:ext uri="{BB962C8B-B14F-4D97-AF65-F5344CB8AC3E}">
        <p14:creationId xmlns:p14="http://schemas.microsoft.com/office/powerpoint/2010/main" val="42397456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1E959-0110-13B2-1874-1B11B9D4F4FE}"/>
              </a:ext>
            </a:extLst>
          </p:cNvPr>
          <p:cNvSpPr>
            <a:spLocks noGrp="1"/>
          </p:cNvSpPr>
          <p:nvPr>
            <p:ph type="title"/>
          </p:nvPr>
        </p:nvSpPr>
        <p:spPr/>
        <p:txBody>
          <a:bodyPr/>
          <a:lstStyle/>
          <a:p>
            <a:r>
              <a:rPr lang="en-US"/>
              <a:t>Factors that modify the emissivity</a:t>
            </a:r>
          </a:p>
        </p:txBody>
      </p:sp>
      <p:sp>
        <p:nvSpPr>
          <p:cNvPr id="3" name="Content Placeholder 2">
            <a:extLst>
              <a:ext uri="{FF2B5EF4-FFF2-40B4-BE49-F238E27FC236}">
                <a16:creationId xmlns:a16="http://schemas.microsoft.com/office/drawing/2014/main" id="{5EB78B77-ED85-59F1-0380-EDE0CDB83E48}"/>
              </a:ext>
            </a:extLst>
          </p:cNvPr>
          <p:cNvSpPr>
            <a:spLocks noGrp="1"/>
          </p:cNvSpPr>
          <p:nvPr>
            <p:ph idx="1"/>
          </p:nvPr>
        </p:nvSpPr>
        <p:spPr>
          <a:xfrm>
            <a:off x="838200" y="1949450"/>
            <a:ext cx="10515600" cy="2212476"/>
          </a:xfrm>
        </p:spPr>
        <p:txBody>
          <a:bodyPr vert="horz" lIns="91440" tIns="45720" rIns="91440" bIns="45720" rtlCol="0" anchor="t">
            <a:normAutofit lnSpcReduction="10000"/>
          </a:bodyPr>
          <a:lstStyle/>
          <a:p>
            <a:r>
              <a:rPr lang="en-US" u="sng"/>
              <a:t>Material</a:t>
            </a:r>
            <a:r>
              <a:rPr lang="en-US"/>
              <a:t>: trivial</a:t>
            </a:r>
          </a:p>
          <a:p>
            <a:r>
              <a:rPr lang="en-US" u="sng"/>
              <a:t>Surface</a:t>
            </a:r>
            <a:r>
              <a:rPr lang="en-US"/>
              <a:t>: a roughness surface has an apparent larger emissivity than a smooth one</a:t>
            </a:r>
          </a:p>
          <a:p>
            <a:r>
              <a:rPr lang="en-US" u="sng"/>
              <a:t>Geometry</a:t>
            </a:r>
            <a:r>
              <a:rPr lang="en-US"/>
              <a:t>: cavities increases emissivity</a:t>
            </a:r>
          </a:p>
          <a:p>
            <a:pPr marL="0" indent="0">
              <a:buNone/>
            </a:pPr>
            <a:endParaRPr lang="en-US"/>
          </a:p>
        </p:txBody>
      </p:sp>
      <p:sp>
        <p:nvSpPr>
          <p:cNvPr id="5" name="Rectangle 4">
            <a:extLst>
              <a:ext uri="{FF2B5EF4-FFF2-40B4-BE49-F238E27FC236}">
                <a16:creationId xmlns:a16="http://schemas.microsoft.com/office/drawing/2014/main" id="{32205F36-83ED-BDB2-A50A-78C2E837C9DC}"/>
              </a:ext>
            </a:extLst>
          </p:cNvPr>
          <p:cNvSpPr/>
          <p:nvPr/>
        </p:nvSpPr>
        <p:spPr>
          <a:xfrm rot="5400000">
            <a:off x="10118452" y="3016759"/>
            <a:ext cx="605117" cy="21627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C2F75B18-6752-40D6-B469-A640D836342F}"/>
              </a:ext>
            </a:extLst>
          </p:cNvPr>
          <p:cNvSpPr/>
          <p:nvPr/>
        </p:nvSpPr>
        <p:spPr>
          <a:xfrm rot="18060000" flipV="1">
            <a:off x="9336409" y="4804484"/>
            <a:ext cx="1306637" cy="129559"/>
          </a:xfrm>
          <a:prstGeom prst="lef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Camera outline">
            <a:extLst>
              <a:ext uri="{FF2B5EF4-FFF2-40B4-BE49-F238E27FC236}">
                <a16:creationId xmlns:a16="http://schemas.microsoft.com/office/drawing/2014/main" id="{9043144C-5701-28A5-F004-621ECE55476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853815" y="5289115"/>
            <a:ext cx="914400" cy="914400"/>
          </a:xfrm>
          <a:prstGeom prst="rect">
            <a:avLst/>
          </a:prstGeom>
        </p:spPr>
      </p:pic>
      <p:cxnSp>
        <p:nvCxnSpPr>
          <p:cNvPr id="15" name="Straight Arrow Connector 14">
            <a:extLst>
              <a:ext uri="{FF2B5EF4-FFF2-40B4-BE49-F238E27FC236}">
                <a16:creationId xmlns:a16="http://schemas.microsoft.com/office/drawing/2014/main" id="{C25E04DA-BF7A-4795-376E-7899C0CE3ABD}"/>
              </a:ext>
            </a:extLst>
          </p:cNvPr>
          <p:cNvCxnSpPr/>
          <p:nvPr/>
        </p:nvCxnSpPr>
        <p:spPr>
          <a:xfrm flipH="1" flipV="1">
            <a:off x="8160707" y="4220228"/>
            <a:ext cx="3845489" cy="14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6B061A7-F2D5-1248-329C-13B9A82E8D5E}"/>
              </a:ext>
            </a:extLst>
          </p:cNvPr>
          <p:cNvCxnSpPr>
            <a:cxnSpLocks/>
          </p:cNvCxnSpPr>
          <p:nvPr/>
        </p:nvCxnSpPr>
        <p:spPr>
          <a:xfrm flipH="1">
            <a:off x="10373638" y="4234840"/>
            <a:ext cx="4176" cy="17599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Arc 20">
            <a:extLst>
              <a:ext uri="{FF2B5EF4-FFF2-40B4-BE49-F238E27FC236}">
                <a16:creationId xmlns:a16="http://schemas.microsoft.com/office/drawing/2014/main" id="{68CE9B8C-6827-D9CA-31D0-1F5EDCB85F18}"/>
              </a:ext>
            </a:extLst>
          </p:cNvPr>
          <p:cNvSpPr/>
          <p:nvPr/>
        </p:nvSpPr>
        <p:spPr>
          <a:xfrm rot="15600000" flipH="1">
            <a:off x="10179045" y="4600821"/>
            <a:ext cx="260959" cy="365341"/>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CD3C4120-D7C6-D7C8-3594-0E8877264B63}"/>
              </a:ext>
            </a:extLst>
          </p:cNvPr>
          <p:cNvSpPr/>
          <p:nvPr/>
        </p:nvSpPr>
        <p:spPr>
          <a:xfrm rot="15600000" flipH="1">
            <a:off x="10158166" y="4663451"/>
            <a:ext cx="260959" cy="365341"/>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TextBox 29">
            <a:extLst>
              <a:ext uri="{FF2B5EF4-FFF2-40B4-BE49-F238E27FC236}">
                <a16:creationId xmlns:a16="http://schemas.microsoft.com/office/drawing/2014/main" id="{4CA4984B-7B8D-C8D1-1083-0BBD4877BE9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FF"/>
              </a:solidFill>
            </a:endParaRPr>
          </a:p>
        </p:txBody>
      </p:sp>
      <p:sp>
        <p:nvSpPr>
          <p:cNvPr id="32" name="Content Placeholder 2">
            <a:extLst>
              <a:ext uri="{FF2B5EF4-FFF2-40B4-BE49-F238E27FC236}">
                <a16:creationId xmlns:a16="http://schemas.microsoft.com/office/drawing/2014/main" id="{80D0FDE9-2A8A-B587-2FAD-D6282E83C5E1}"/>
              </a:ext>
            </a:extLst>
          </p:cNvPr>
          <p:cNvSpPr txBox="1">
            <a:spLocks/>
          </p:cNvSpPr>
          <p:nvPr/>
        </p:nvSpPr>
        <p:spPr>
          <a:xfrm>
            <a:off x="834025" y="4022507"/>
            <a:ext cx="7070943" cy="2212476"/>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ea typeface="+mn-lt"/>
                <a:cs typeface="+mn-lt"/>
              </a:rPr>
              <a:t>Angle</a:t>
            </a:r>
            <a:r>
              <a:rPr lang="en-US" dirty="0">
                <a:ea typeface="+mn-lt"/>
                <a:cs typeface="+mn-lt"/>
              </a:rPr>
              <a:t>: you should always put yourself at an angle larger than 0° (to avoid self-reflection) and less than 50° to take the shot. A 10-15° angle is optimal</a:t>
            </a:r>
          </a:p>
          <a:p>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4435267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1E959-0110-13B2-1874-1B11B9D4F4FE}"/>
              </a:ext>
            </a:extLst>
          </p:cNvPr>
          <p:cNvSpPr>
            <a:spLocks noGrp="1"/>
          </p:cNvSpPr>
          <p:nvPr>
            <p:ph type="title"/>
          </p:nvPr>
        </p:nvSpPr>
        <p:spPr/>
        <p:txBody>
          <a:bodyPr/>
          <a:lstStyle/>
          <a:p>
            <a:r>
              <a:rPr lang="en-US"/>
              <a:t>Factors that modify the emissivity</a:t>
            </a:r>
          </a:p>
        </p:txBody>
      </p:sp>
      <p:sp>
        <p:nvSpPr>
          <p:cNvPr id="3" name="Content Placeholder 2">
            <a:extLst>
              <a:ext uri="{FF2B5EF4-FFF2-40B4-BE49-F238E27FC236}">
                <a16:creationId xmlns:a16="http://schemas.microsoft.com/office/drawing/2014/main" id="{5EB78B77-ED85-59F1-0380-EDE0CDB83E48}"/>
              </a:ext>
            </a:extLst>
          </p:cNvPr>
          <p:cNvSpPr>
            <a:spLocks noGrp="1"/>
          </p:cNvSpPr>
          <p:nvPr>
            <p:ph idx="1"/>
          </p:nvPr>
        </p:nvSpPr>
        <p:spPr>
          <a:xfrm>
            <a:off x="838200" y="1949450"/>
            <a:ext cx="10515600" cy="4341900"/>
          </a:xfrm>
        </p:spPr>
        <p:txBody>
          <a:bodyPr vert="horz" lIns="91440" tIns="45720" rIns="91440" bIns="45720" rtlCol="0" anchor="t">
            <a:normAutofit/>
          </a:bodyPr>
          <a:lstStyle/>
          <a:p>
            <a:r>
              <a:rPr lang="en-US" u="sng" dirty="0"/>
              <a:t>Wavelength</a:t>
            </a:r>
            <a:r>
              <a:rPr lang="en-US" dirty="0"/>
              <a:t>: the emissivity on my camera can be different from another if the range of measured wavelength is different</a:t>
            </a:r>
          </a:p>
          <a:p>
            <a:r>
              <a:rPr lang="en-US" u="sng" dirty="0"/>
              <a:t>Temperature</a:t>
            </a:r>
            <a:r>
              <a:rPr lang="en-US" dirty="0"/>
              <a:t>: high/low temperature may modify the state of the material</a:t>
            </a:r>
          </a:p>
          <a:p>
            <a:r>
              <a:rPr lang="en-US" u="sng" dirty="0"/>
              <a:t>Impurities</a:t>
            </a:r>
            <a:r>
              <a:rPr lang="en-US" dirty="0"/>
              <a:t>: dirty, oxidation, irregularities modify the emissivity</a:t>
            </a:r>
          </a:p>
          <a:p>
            <a:pPr marL="0" indent="0">
              <a:buNone/>
            </a:pPr>
            <a:endParaRPr lang="en-US" dirty="0"/>
          </a:p>
        </p:txBody>
      </p:sp>
      <p:sp>
        <p:nvSpPr>
          <p:cNvPr id="30" name="TextBox 29">
            <a:extLst>
              <a:ext uri="{FF2B5EF4-FFF2-40B4-BE49-F238E27FC236}">
                <a16:creationId xmlns:a16="http://schemas.microsoft.com/office/drawing/2014/main" id="{4CA4984B-7B8D-C8D1-1083-0BBD4877BE9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FF"/>
              </a:solidFill>
            </a:endParaRPr>
          </a:p>
        </p:txBody>
      </p:sp>
    </p:spTree>
    <p:extLst>
      <p:ext uri="{BB962C8B-B14F-4D97-AF65-F5344CB8AC3E}">
        <p14:creationId xmlns:p14="http://schemas.microsoft.com/office/powerpoint/2010/main" val="10371631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FCDB4-C029-1C5C-C093-D1D60E559718}"/>
              </a:ext>
            </a:extLst>
          </p:cNvPr>
          <p:cNvSpPr>
            <a:spLocks noGrp="1"/>
          </p:cNvSpPr>
          <p:nvPr>
            <p:ph type="title"/>
          </p:nvPr>
        </p:nvSpPr>
        <p:spPr/>
        <p:txBody>
          <a:bodyPr/>
          <a:lstStyle/>
          <a:p>
            <a:r>
              <a:rPr lang="en-US" dirty="0"/>
              <a:t>Measuring conditions</a:t>
            </a:r>
          </a:p>
        </p:txBody>
      </p:sp>
      <p:sp>
        <p:nvSpPr>
          <p:cNvPr id="3" name="Content Placeholder 2">
            <a:extLst>
              <a:ext uri="{FF2B5EF4-FFF2-40B4-BE49-F238E27FC236}">
                <a16:creationId xmlns:a16="http://schemas.microsoft.com/office/drawing/2014/main" id="{02DE2D85-2AE6-E1A1-3D73-CB10C19C927A}"/>
              </a:ext>
            </a:extLst>
          </p:cNvPr>
          <p:cNvSpPr>
            <a:spLocks noGrp="1"/>
          </p:cNvSpPr>
          <p:nvPr>
            <p:ph idx="1"/>
          </p:nvPr>
        </p:nvSpPr>
        <p:spPr/>
        <p:txBody>
          <a:bodyPr vert="horz" lIns="91440" tIns="45720" rIns="91440" bIns="45720" rtlCol="0" anchor="t">
            <a:normAutofit/>
          </a:bodyPr>
          <a:lstStyle/>
          <a:p>
            <a:pPr marL="0" indent="0">
              <a:buNone/>
            </a:pPr>
            <a:r>
              <a:rPr lang="en-US"/>
              <a:t>The object must have:</a:t>
            </a:r>
          </a:p>
          <a:p>
            <a:r>
              <a:rPr lang="en-US"/>
              <a:t>Zero/Negligible transmittance (opaque)</a:t>
            </a:r>
          </a:p>
          <a:p>
            <a:r>
              <a:rPr lang="en-US"/>
              <a:t>A known emissivity</a:t>
            </a:r>
          </a:p>
          <a:p>
            <a:r>
              <a:rPr lang="en-US"/>
              <a:t>A known reflectivity (computed from emissivity)</a:t>
            </a:r>
          </a:p>
          <a:p>
            <a:r>
              <a:rPr lang="en-US"/>
              <a:t>A location on an ambient context we can evaluate and exclude</a:t>
            </a:r>
          </a:p>
          <a:p>
            <a:endParaRPr lang="en-US"/>
          </a:p>
          <a:p>
            <a:endParaRPr lang="en-US"/>
          </a:p>
        </p:txBody>
      </p:sp>
    </p:spTree>
    <p:extLst>
      <p:ext uri="{BB962C8B-B14F-4D97-AF65-F5344CB8AC3E}">
        <p14:creationId xmlns:p14="http://schemas.microsoft.com/office/powerpoint/2010/main" val="19489670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644DE9-8D09-43E2-BA69-F57482CFC9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6C23C919-B32E-40FF-B3D8-631316E84E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latin typeface="AvenirNext LT Pro Medium" panose="020B0504020202020204" pitchFamily="34" charset="0"/>
            </a:endParaRPr>
          </a:p>
        </p:txBody>
      </p:sp>
      <p:sp>
        <p:nvSpPr>
          <p:cNvPr id="13" name="Rectangle 12">
            <a:extLst>
              <a:ext uri="{FF2B5EF4-FFF2-40B4-BE49-F238E27FC236}">
                <a16:creationId xmlns:a16="http://schemas.microsoft.com/office/drawing/2014/main" id="{61B17B84-F8A7-4053-9C9D-91E3CA7FF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0"/>
            <a:ext cx="12188951" cy="6858000"/>
          </a:xfrm>
          <a:prstGeom prst="rect">
            <a:avLst/>
          </a:prstGeom>
          <a:blipFill dpi="0" rotWithShape="1">
            <a:blip r:embed="rId2">
              <a:alphaModFix amt="30000"/>
              <a:lum bright="70000" contrast="-70000"/>
            </a:blip>
            <a:srcRect/>
            <a:tile tx="889000" ty="0" sx="100000" sy="100000" flip="xy" algn="t"/>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abstract watercolor pattern on a white background">
            <a:extLst>
              <a:ext uri="{FF2B5EF4-FFF2-40B4-BE49-F238E27FC236}">
                <a16:creationId xmlns:a16="http://schemas.microsoft.com/office/drawing/2014/main" id="{5215821E-AC65-817F-6120-086AE4F50933}"/>
              </a:ext>
            </a:extLst>
          </p:cNvPr>
          <p:cNvPicPr>
            <a:picLocks noChangeAspect="1"/>
          </p:cNvPicPr>
          <p:nvPr/>
        </p:nvPicPr>
        <p:blipFill rotWithShape="1">
          <a:blip r:embed="rId3">
            <a:alphaModFix amt="70000"/>
          </a:blip>
          <a:srcRect t="15599" r="6" b="6"/>
          <a:stretch/>
        </p:blipFill>
        <p:spPr>
          <a:xfrm>
            <a:off x="20" y="10"/>
            <a:ext cx="12188932" cy="6856614"/>
          </a:xfrm>
          <a:prstGeom prst="rect">
            <a:avLst/>
          </a:prstGeom>
        </p:spPr>
      </p:pic>
      <p:sp>
        <p:nvSpPr>
          <p:cNvPr id="2" name="Title 1"/>
          <p:cNvSpPr>
            <a:spLocks noGrp="1"/>
          </p:cNvSpPr>
          <p:nvPr>
            <p:ph type="ctrTitle"/>
          </p:nvPr>
        </p:nvSpPr>
        <p:spPr>
          <a:xfrm>
            <a:off x="838200" y="740211"/>
            <a:ext cx="7530685" cy="3163864"/>
          </a:xfrm>
        </p:spPr>
        <p:txBody>
          <a:bodyPr>
            <a:normAutofit/>
          </a:bodyPr>
          <a:lstStyle/>
          <a:p>
            <a:pPr algn="l"/>
            <a:r>
              <a:rPr lang="en-US" sz="5200" dirty="0">
                <a:solidFill>
                  <a:srgbClr val="FFFFFF"/>
                </a:solidFill>
              </a:rPr>
              <a:t>The Laboratory Experience</a:t>
            </a:r>
          </a:p>
        </p:txBody>
      </p:sp>
    </p:spTree>
    <p:extLst>
      <p:ext uri="{BB962C8B-B14F-4D97-AF65-F5344CB8AC3E}">
        <p14:creationId xmlns:p14="http://schemas.microsoft.com/office/powerpoint/2010/main" val="32597828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C45882-D3C1-A949-4728-256DD60EB798}"/>
              </a:ext>
            </a:extLst>
          </p:cNvPr>
          <p:cNvSpPr>
            <a:spLocks noGrp="1"/>
          </p:cNvSpPr>
          <p:nvPr>
            <p:ph type="title"/>
          </p:nvPr>
        </p:nvSpPr>
        <p:spPr/>
        <p:txBody>
          <a:bodyPr/>
          <a:lstStyle/>
          <a:p>
            <a:r>
              <a:rPr lang="en-GB" dirty="0"/>
              <a:t>Scope</a:t>
            </a:r>
          </a:p>
        </p:txBody>
      </p:sp>
      <p:sp>
        <p:nvSpPr>
          <p:cNvPr id="3" name="Segnaposto contenuto 2">
            <a:extLst>
              <a:ext uri="{FF2B5EF4-FFF2-40B4-BE49-F238E27FC236}">
                <a16:creationId xmlns:a16="http://schemas.microsoft.com/office/drawing/2014/main" id="{FB3F3B7F-DB54-1BDC-19C9-D28EC27EB104}"/>
              </a:ext>
            </a:extLst>
          </p:cNvPr>
          <p:cNvSpPr>
            <a:spLocks noGrp="1"/>
          </p:cNvSpPr>
          <p:nvPr>
            <p:ph idx="1"/>
          </p:nvPr>
        </p:nvSpPr>
        <p:spPr/>
        <p:txBody>
          <a:bodyPr/>
          <a:lstStyle/>
          <a:p>
            <a:r>
              <a:rPr lang="en-GB" dirty="0"/>
              <a:t>Evaluate the temperature transition of a surface associated with heat exchange with the atmosphere, with and without a heating source (e.g., the sun).</a:t>
            </a:r>
          </a:p>
          <a:p>
            <a:r>
              <a:rPr lang="en-GB" dirty="0"/>
              <a:t>Evaluate the different temperature transitions of homogeneous dry, homogeneous wet and wet surfaces with impurities hit by the same heating.</a:t>
            </a:r>
          </a:p>
          <a:p>
            <a:r>
              <a:rPr lang="en-GB" dirty="0"/>
              <a:t>Quantify the impact of heat storage and evaporation.</a:t>
            </a:r>
          </a:p>
        </p:txBody>
      </p:sp>
    </p:spTree>
    <p:extLst>
      <p:ext uri="{BB962C8B-B14F-4D97-AF65-F5344CB8AC3E}">
        <p14:creationId xmlns:p14="http://schemas.microsoft.com/office/powerpoint/2010/main" val="19076328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C45882-D3C1-A949-4728-256DD60EB798}"/>
              </a:ext>
            </a:extLst>
          </p:cNvPr>
          <p:cNvSpPr>
            <a:spLocks noGrp="1"/>
          </p:cNvSpPr>
          <p:nvPr>
            <p:ph type="title"/>
          </p:nvPr>
        </p:nvSpPr>
        <p:spPr/>
        <p:txBody>
          <a:bodyPr/>
          <a:lstStyle/>
          <a:p>
            <a:r>
              <a:rPr lang="en-GB" dirty="0"/>
              <a:t>Environmental vs Lab setup</a:t>
            </a:r>
          </a:p>
        </p:txBody>
      </p:sp>
      <p:pic>
        <p:nvPicPr>
          <p:cNvPr id="6" name="Immagine 5">
            <a:extLst>
              <a:ext uri="{FF2B5EF4-FFF2-40B4-BE49-F238E27FC236}">
                <a16:creationId xmlns:a16="http://schemas.microsoft.com/office/drawing/2014/main" id="{7243F26B-7FF1-B03A-9778-268D422624E3}"/>
              </a:ext>
            </a:extLst>
          </p:cNvPr>
          <p:cNvPicPr>
            <a:picLocks noChangeAspect="1"/>
          </p:cNvPicPr>
          <p:nvPr/>
        </p:nvPicPr>
        <p:blipFill rotWithShape="1">
          <a:blip r:embed="rId2"/>
          <a:srcRect b="9190"/>
          <a:stretch/>
        </p:blipFill>
        <p:spPr>
          <a:xfrm>
            <a:off x="1819938" y="2866447"/>
            <a:ext cx="3714750" cy="2421909"/>
          </a:xfrm>
          <a:prstGeom prst="rect">
            <a:avLst/>
          </a:prstGeom>
          <a:scene3d>
            <a:camera prst="isometricTopUp"/>
            <a:lightRig rig="threePt" dir="t"/>
          </a:scene3d>
          <a:sp3d>
            <a:bevelT w="165100" h="584200" prst="coolSlant"/>
          </a:sp3d>
        </p:spPr>
      </p:pic>
      <p:sp>
        <p:nvSpPr>
          <p:cNvPr id="8" name="Sole 7">
            <a:extLst>
              <a:ext uri="{FF2B5EF4-FFF2-40B4-BE49-F238E27FC236}">
                <a16:creationId xmlns:a16="http://schemas.microsoft.com/office/drawing/2014/main" id="{6DBC3590-8F40-3A4A-0F6B-7EB43808563D}"/>
              </a:ext>
            </a:extLst>
          </p:cNvPr>
          <p:cNvSpPr/>
          <p:nvPr/>
        </p:nvSpPr>
        <p:spPr>
          <a:xfrm>
            <a:off x="1057938" y="1649629"/>
            <a:ext cx="1024862" cy="975360"/>
          </a:xfrm>
          <a:prstGeom prst="sun">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Connettore 2 9">
            <a:extLst>
              <a:ext uri="{FF2B5EF4-FFF2-40B4-BE49-F238E27FC236}">
                <a16:creationId xmlns:a16="http://schemas.microsoft.com/office/drawing/2014/main" id="{CDFB9742-3DA6-9729-5736-C6F4F74BF415}"/>
              </a:ext>
            </a:extLst>
          </p:cNvPr>
          <p:cNvCxnSpPr>
            <a:cxnSpLocks/>
          </p:cNvCxnSpPr>
          <p:nvPr/>
        </p:nvCxnSpPr>
        <p:spPr>
          <a:xfrm>
            <a:off x="1819938" y="2377440"/>
            <a:ext cx="1004542" cy="113792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6" name="Freccia in giù 15">
            <a:extLst>
              <a:ext uri="{FF2B5EF4-FFF2-40B4-BE49-F238E27FC236}">
                <a16:creationId xmlns:a16="http://schemas.microsoft.com/office/drawing/2014/main" id="{FCED91E9-342E-ADC5-EF77-9DB63939B9E1}"/>
              </a:ext>
            </a:extLst>
          </p:cNvPr>
          <p:cNvSpPr/>
          <p:nvPr/>
        </p:nvSpPr>
        <p:spPr>
          <a:xfrm>
            <a:off x="3540153" y="5123218"/>
            <a:ext cx="274320" cy="3302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reccia in giù 16">
            <a:extLst>
              <a:ext uri="{FF2B5EF4-FFF2-40B4-BE49-F238E27FC236}">
                <a16:creationId xmlns:a16="http://schemas.microsoft.com/office/drawing/2014/main" id="{9F873358-ECE9-CADB-81F8-DA1E84FEE29F}"/>
              </a:ext>
            </a:extLst>
          </p:cNvPr>
          <p:cNvSpPr/>
          <p:nvPr/>
        </p:nvSpPr>
        <p:spPr>
          <a:xfrm>
            <a:off x="5023513" y="4218978"/>
            <a:ext cx="274320" cy="33027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Connettore 2 23">
            <a:extLst>
              <a:ext uri="{FF2B5EF4-FFF2-40B4-BE49-F238E27FC236}">
                <a16:creationId xmlns:a16="http://schemas.microsoft.com/office/drawing/2014/main" id="{BD4744CE-2B20-AB9C-465D-4C4FA1C78B0C}"/>
              </a:ext>
            </a:extLst>
          </p:cNvPr>
          <p:cNvCxnSpPr>
            <a:cxnSpLocks/>
          </p:cNvCxnSpPr>
          <p:nvPr/>
        </p:nvCxnSpPr>
        <p:spPr>
          <a:xfrm flipV="1">
            <a:off x="2200289" y="3429000"/>
            <a:ext cx="0" cy="904240"/>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9346384C-357B-8541-1055-A866DC037FF2}"/>
              </a:ext>
            </a:extLst>
          </p:cNvPr>
          <p:cNvCxnSpPr>
            <a:cxnSpLocks/>
          </p:cNvCxnSpPr>
          <p:nvPr/>
        </p:nvCxnSpPr>
        <p:spPr>
          <a:xfrm flipV="1">
            <a:off x="3978289" y="2377440"/>
            <a:ext cx="0" cy="904240"/>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29" name="Immagine 28" descr="Immagine che contiene terreno, aria aperta, megafono, altoparlante&#10;&#10;Descrizione generata automaticamente">
            <a:extLst>
              <a:ext uri="{FF2B5EF4-FFF2-40B4-BE49-F238E27FC236}">
                <a16:creationId xmlns:a16="http://schemas.microsoft.com/office/drawing/2014/main" id="{BCC230BD-A3CC-79D1-7DD0-38B774B30DFB}"/>
              </a:ext>
            </a:extLst>
          </p:cNvPr>
          <p:cNvPicPr>
            <a:picLocks noChangeAspect="1"/>
          </p:cNvPicPr>
          <p:nvPr/>
        </p:nvPicPr>
        <p:blipFill rotWithShape="1">
          <a:blip r:embed="rId3">
            <a:extLst>
              <a:ext uri="{28A0092B-C50C-407E-A947-70E740481C1C}">
                <a14:useLocalDpi xmlns:a14="http://schemas.microsoft.com/office/drawing/2010/main" val="0"/>
              </a:ext>
            </a:extLst>
          </a:blip>
          <a:srcRect l="19500" r="26083"/>
          <a:stretch/>
        </p:blipFill>
        <p:spPr>
          <a:xfrm>
            <a:off x="7714658" y="3087648"/>
            <a:ext cx="3444240" cy="2923211"/>
          </a:xfrm>
          <a:prstGeom prst="rect">
            <a:avLst/>
          </a:prstGeom>
        </p:spPr>
      </p:pic>
      <p:sp>
        <p:nvSpPr>
          <p:cNvPr id="30" name="CasellaDiTesto 29">
            <a:extLst>
              <a:ext uri="{FF2B5EF4-FFF2-40B4-BE49-F238E27FC236}">
                <a16:creationId xmlns:a16="http://schemas.microsoft.com/office/drawing/2014/main" id="{1959E086-8CDB-15D1-96BA-1F667A5E06E7}"/>
              </a:ext>
            </a:extLst>
          </p:cNvPr>
          <p:cNvSpPr txBox="1"/>
          <p:nvPr/>
        </p:nvSpPr>
        <p:spPr>
          <a:xfrm>
            <a:off x="6423633" y="2467585"/>
            <a:ext cx="2400272" cy="369332"/>
          </a:xfrm>
          <a:prstGeom prst="rect">
            <a:avLst/>
          </a:prstGeom>
          <a:noFill/>
        </p:spPr>
        <p:txBody>
          <a:bodyPr wrap="square" rtlCol="0">
            <a:spAutoFit/>
          </a:bodyPr>
          <a:lstStyle/>
          <a:p>
            <a:r>
              <a:rPr lang="en-GB" dirty="0">
                <a:solidFill>
                  <a:srgbClr val="FFC000"/>
                </a:solidFill>
              </a:rPr>
              <a:t>Heat Source</a:t>
            </a:r>
          </a:p>
        </p:txBody>
      </p:sp>
      <p:cxnSp>
        <p:nvCxnSpPr>
          <p:cNvPr id="31" name="Connettore 2 30">
            <a:extLst>
              <a:ext uri="{FF2B5EF4-FFF2-40B4-BE49-F238E27FC236}">
                <a16:creationId xmlns:a16="http://schemas.microsoft.com/office/drawing/2014/main" id="{DAA78369-1AEB-DF17-1AA0-6B1389548488}"/>
              </a:ext>
            </a:extLst>
          </p:cNvPr>
          <p:cNvCxnSpPr>
            <a:cxnSpLocks/>
          </p:cNvCxnSpPr>
          <p:nvPr/>
        </p:nvCxnSpPr>
        <p:spPr>
          <a:xfrm>
            <a:off x="7816852" y="2836917"/>
            <a:ext cx="502271" cy="43975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3" name="CasellaDiTesto 32">
            <a:extLst>
              <a:ext uri="{FF2B5EF4-FFF2-40B4-BE49-F238E27FC236}">
                <a16:creationId xmlns:a16="http://schemas.microsoft.com/office/drawing/2014/main" id="{F8EF4F30-3DE2-8188-1BD8-AEFFB12A233E}"/>
              </a:ext>
            </a:extLst>
          </p:cNvPr>
          <p:cNvSpPr txBox="1"/>
          <p:nvPr/>
        </p:nvSpPr>
        <p:spPr>
          <a:xfrm>
            <a:off x="8953528" y="2061385"/>
            <a:ext cx="2400272" cy="646331"/>
          </a:xfrm>
          <a:prstGeom prst="rect">
            <a:avLst/>
          </a:prstGeom>
          <a:noFill/>
        </p:spPr>
        <p:txBody>
          <a:bodyPr wrap="square" rtlCol="0">
            <a:spAutoFit/>
          </a:bodyPr>
          <a:lstStyle/>
          <a:p>
            <a:r>
              <a:rPr lang="en-GB" dirty="0">
                <a:solidFill>
                  <a:schemeClr val="bg1">
                    <a:lumMod val="95000"/>
                  </a:schemeClr>
                </a:solidFill>
              </a:rPr>
              <a:t>Surface under examination</a:t>
            </a:r>
          </a:p>
        </p:txBody>
      </p:sp>
      <p:sp>
        <p:nvSpPr>
          <p:cNvPr id="34" name="Rettangolo 33">
            <a:extLst>
              <a:ext uri="{FF2B5EF4-FFF2-40B4-BE49-F238E27FC236}">
                <a16:creationId xmlns:a16="http://schemas.microsoft.com/office/drawing/2014/main" id="{5A61737D-5337-BFE3-8723-379CEE0FCFBC}"/>
              </a:ext>
            </a:extLst>
          </p:cNvPr>
          <p:cNvSpPr/>
          <p:nvPr/>
        </p:nvSpPr>
        <p:spPr>
          <a:xfrm>
            <a:off x="9936480" y="4211396"/>
            <a:ext cx="1076960" cy="1493520"/>
          </a:xfrm>
          <a:prstGeom prst="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Connettore 2 35">
            <a:extLst>
              <a:ext uri="{FF2B5EF4-FFF2-40B4-BE49-F238E27FC236}">
                <a16:creationId xmlns:a16="http://schemas.microsoft.com/office/drawing/2014/main" id="{DC835A21-31CE-B9F0-51F5-C61474EBEF24}"/>
              </a:ext>
            </a:extLst>
          </p:cNvPr>
          <p:cNvCxnSpPr/>
          <p:nvPr/>
        </p:nvCxnSpPr>
        <p:spPr>
          <a:xfrm>
            <a:off x="9791022" y="2836917"/>
            <a:ext cx="297858" cy="1303359"/>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18312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descr="Immagine che contiene treppiede, pavimento, interno, Strumento ottico&#10;&#10;Descrizione generata automaticamente">
            <a:extLst>
              <a:ext uri="{FF2B5EF4-FFF2-40B4-BE49-F238E27FC236}">
                <a16:creationId xmlns:a16="http://schemas.microsoft.com/office/drawing/2014/main" id="{289A234D-DAB1-F68B-76FD-85316FE01DFD}"/>
              </a:ext>
            </a:extLst>
          </p:cNvPr>
          <p:cNvPicPr>
            <a:picLocks noChangeAspect="1"/>
          </p:cNvPicPr>
          <p:nvPr/>
        </p:nvPicPr>
        <p:blipFill rotWithShape="1">
          <a:blip r:embed="rId2">
            <a:extLst>
              <a:ext uri="{28A0092B-C50C-407E-A947-70E740481C1C}">
                <a14:useLocalDpi xmlns:a14="http://schemas.microsoft.com/office/drawing/2010/main" val="0"/>
              </a:ext>
            </a:extLst>
          </a:blip>
          <a:srcRect l="30574" r="34973"/>
          <a:stretch/>
        </p:blipFill>
        <p:spPr>
          <a:xfrm>
            <a:off x="838200" y="1991655"/>
            <a:ext cx="3357377" cy="4500585"/>
          </a:xfrm>
          <a:prstGeom prst="rect">
            <a:avLst/>
          </a:prstGeom>
        </p:spPr>
      </p:pic>
      <p:sp>
        <p:nvSpPr>
          <p:cNvPr id="2" name="Titolo 1">
            <a:extLst>
              <a:ext uri="{FF2B5EF4-FFF2-40B4-BE49-F238E27FC236}">
                <a16:creationId xmlns:a16="http://schemas.microsoft.com/office/drawing/2014/main" id="{00C45882-D3C1-A949-4728-256DD60EB798}"/>
              </a:ext>
            </a:extLst>
          </p:cNvPr>
          <p:cNvSpPr>
            <a:spLocks noGrp="1"/>
          </p:cNvSpPr>
          <p:nvPr>
            <p:ph type="title"/>
          </p:nvPr>
        </p:nvSpPr>
        <p:spPr/>
        <p:txBody>
          <a:bodyPr/>
          <a:lstStyle/>
          <a:p>
            <a:r>
              <a:rPr lang="en-GB" dirty="0"/>
              <a:t>Lab setup</a:t>
            </a:r>
          </a:p>
        </p:txBody>
      </p:sp>
      <p:sp>
        <p:nvSpPr>
          <p:cNvPr id="30" name="CasellaDiTesto 29">
            <a:extLst>
              <a:ext uri="{FF2B5EF4-FFF2-40B4-BE49-F238E27FC236}">
                <a16:creationId xmlns:a16="http://schemas.microsoft.com/office/drawing/2014/main" id="{1959E086-8CDB-15D1-96BA-1F667A5E06E7}"/>
              </a:ext>
            </a:extLst>
          </p:cNvPr>
          <p:cNvSpPr txBox="1"/>
          <p:nvPr/>
        </p:nvSpPr>
        <p:spPr>
          <a:xfrm>
            <a:off x="4405724" y="1644828"/>
            <a:ext cx="2400272" cy="369332"/>
          </a:xfrm>
          <a:prstGeom prst="rect">
            <a:avLst/>
          </a:prstGeom>
          <a:noFill/>
        </p:spPr>
        <p:txBody>
          <a:bodyPr wrap="square" rtlCol="0">
            <a:spAutoFit/>
          </a:bodyPr>
          <a:lstStyle/>
          <a:p>
            <a:r>
              <a:rPr lang="en-GB" dirty="0">
                <a:solidFill>
                  <a:srgbClr val="FFC000"/>
                </a:solidFill>
              </a:rPr>
              <a:t>Heat Source</a:t>
            </a:r>
          </a:p>
        </p:txBody>
      </p:sp>
      <p:cxnSp>
        <p:nvCxnSpPr>
          <p:cNvPr id="31" name="Connettore 2 30">
            <a:extLst>
              <a:ext uri="{FF2B5EF4-FFF2-40B4-BE49-F238E27FC236}">
                <a16:creationId xmlns:a16="http://schemas.microsoft.com/office/drawing/2014/main" id="{DAA78369-1AEB-DF17-1AA0-6B1389548488}"/>
              </a:ext>
            </a:extLst>
          </p:cNvPr>
          <p:cNvCxnSpPr>
            <a:cxnSpLocks/>
          </p:cNvCxnSpPr>
          <p:nvPr/>
        </p:nvCxnSpPr>
        <p:spPr>
          <a:xfrm flipH="1">
            <a:off x="3794591" y="2014160"/>
            <a:ext cx="801971" cy="618489"/>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3" name="CasellaDiTesto 32">
            <a:extLst>
              <a:ext uri="{FF2B5EF4-FFF2-40B4-BE49-F238E27FC236}">
                <a16:creationId xmlns:a16="http://schemas.microsoft.com/office/drawing/2014/main" id="{F8EF4F30-3DE2-8188-1BD8-AEFFB12A233E}"/>
              </a:ext>
            </a:extLst>
          </p:cNvPr>
          <p:cNvSpPr txBox="1"/>
          <p:nvPr/>
        </p:nvSpPr>
        <p:spPr>
          <a:xfrm>
            <a:off x="4363770" y="4705838"/>
            <a:ext cx="2400272" cy="646331"/>
          </a:xfrm>
          <a:prstGeom prst="rect">
            <a:avLst/>
          </a:prstGeom>
          <a:noFill/>
        </p:spPr>
        <p:txBody>
          <a:bodyPr wrap="square" rtlCol="0">
            <a:spAutoFit/>
          </a:bodyPr>
          <a:lstStyle/>
          <a:p>
            <a:r>
              <a:rPr lang="en-GB" dirty="0">
                <a:solidFill>
                  <a:schemeClr val="bg1">
                    <a:lumMod val="95000"/>
                  </a:schemeClr>
                </a:solidFill>
              </a:rPr>
              <a:t>Surface under examination</a:t>
            </a:r>
          </a:p>
        </p:txBody>
      </p:sp>
      <p:sp>
        <p:nvSpPr>
          <p:cNvPr id="34" name="Rettangolo 33">
            <a:extLst>
              <a:ext uri="{FF2B5EF4-FFF2-40B4-BE49-F238E27FC236}">
                <a16:creationId xmlns:a16="http://schemas.microsoft.com/office/drawing/2014/main" id="{5A61737D-5337-BFE3-8723-379CEE0FCFBC}"/>
              </a:ext>
            </a:extLst>
          </p:cNvPr>
          <p:cNvSpPr/>
          <p:nvPr/>
        </p:nvSpPr>
        <p:spPr>
          <a:xfrm rot="6474678">
            <a:off x="2305945" y="4747284"/>
            <a:ext cx="695857" cy="1253411"/>
          </a:xfrm>
          <a:prstGeom prst="rect">
            <a:avLst/>
          </a:prstGeom>
          <a:no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Connettore 2 35">
            <a:extLst>
              <a:ext uri="{FF2B5EF4-FFF2-40B4-BE49-F238E27FC236}">
                <a16:creationId xmlns:a16="http://schemas.microsoft.com/office/drawing/2014/main" id="{DC835A21-31CE-B9F0-51F5-C61474EBEF24}"/>
              </a:ext>
            </a:extLst>
          </p:cNvPr>
          <p:cNvCxnSpPr>
            <a:cxnSpLocks/>
            <a:stCxn id="33" idx="1"/>
          </p:cNvCxnSpPr>
          <p:nvPr/>
        </p:nvCxnSpPr>
        <p:spPr>
          <a:xfrm flipH="1">
            <a:off x="3357209" y="5029004"/>
            <a:ext cx="1006561" cy="623497"/>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13" name="Immagine 12" descr="Immagine che contiene terreno, aria aperta, megafono, altoparlante&#10;&#10;Descrizione generata automaticamente">
            <a:extLst>
              <a:ext uri="{FF2B5EF4-FFF2-40B4-BE49-F238E27FC236}">
                <a16:creationId xmlns:a16="http://schemas.microsoft.com/office/drawing/2014/main" id="{C132D43A-160C-EF7C-8E37-E5A6176B4E1D}"/>
              </a:ext>
            </a:extLst>
          </p:cNvPr>
          <p:cNvPicPr>
            <a:picLocks noChangeAspect="1"/>
          </p:cNvPicPr>
          <p:nvPr/>
        </p:nvPicPr>
        <p:blipFill rotWithShape="1">
          <a:blip r:embed="rId3">
            <a:extLst>
              <a:ext uri="{28A0092B-C50C-407E-A947-70E740481C1C}">
                <a14:useLocalDpi xmlns:a14="http://schemas.microsoft.com/office/drawing/2010/main" val="0"/>
              </a:ext>
            </a:extLst>
          </a:blip>
          <a:srcRect l="55330" t="45322" r="26083" b="12849"/>
          <a:stretch/>
        </p:blipFill>
        <p:spPr>
          <a:xfrm>
            <a:off x="8919504" y="1033857"/>
            <a:ext cx="2908032" cy="3022457"/>
          </a:xfrm>
          <a:prstGeom prst="rect">
            <a:avLst/>
          </a:prstGeom>
        </p:spPr>
      </p:pic>
      <p:pic>
        <p:nvPicPr>
          <p:cNvPr id="7" name="Immagine 6" descr="Immagine che contiene testo, gadget, interno, multimediale&#10;&#10;Descrizione generata automaticamente">
            <a:extLst>
              <a:ext uri="{FF2B5EF4-FFF2-40B4-BE49-F238E27FC236}">
                <a16:creationId xmlns:a16="http://schemas.microsoft.com/office/drawing/2014/main" id="{A730EABE-7989-822A-C1D8-D88A33140663}"/>
              </a:ext>
            </a:extLst>
          </p:cNvPr>
          <p:cNvPicPr>
            <a:picLocks noChangeAspect="1"/>
          </p:cNvPicPr>
          <p:nvPr/>
        </p:nvPicPr>
        <p:blipFill rotWithShape="1">
          <a:blip r:embed="rId4">
            <a:extLst>
              <a:ext uri="{28A0092B-C50C-407E-A947-70E740481C1C}">
                <a14:useLocalDpi xmlns:a14="http://schemas.microsoft.com/office/drawing/2010/main" val="0"/>
              </a:ext>
            </a:extLst>
          </a:blip>
          <a:srcRect l="18282" r="12293"/>
          <a:stretch/>
        </p:blipFill>
        <p:spPr>
          <a:xfrm>
            <a:off x="6655428" y="3896370"/>
            <a:ext cx="4326292" cy="2878024"/>
          </a:xfrm>
          <a:prstGeom prst="rect">
            <a:avLst/>
          </a:prstGeom>
        </p:spPr>
      </p:pic>
      <p:sp>
        <p:nvSpPr>
          <p:cNvPr id="14" name="CasellaDiTesto 13">
            <a:extLst>
              <a:ext uri="{FF2B5EF4-FFF2-40B4-BE49-F238E27FC236}">
                <a16:creationId xmlns:a16="http://schemas.microsoft.com/office/drawing/2014/main" id="{1A4A3679-31A1-4553-3C88-3DCA16739F85}"/>
              </a:ext>
            </a:extLst>
          </p:cNvPr>
          <p:cNvSpPr txBox="1"/>
          <p:nvPr/>
        </p:nvSpPr>
        <p:spPr>
          <a:xfrm>
            <a:off x="8919504" y="659209"/>
            <a:ext cx="2908032" cy="369332"/>
          </a:xfrm>
          <a:prstGeom prst="rect">
            <a:avLst/>
          </a:prstGeom>
          <a:noFill/>
        </p:spPr>
        <p:txBody>
          <a:bodyPr wrap="square" rtlCol="0">
            <a:spAutoFit/>
          </a:bodyPr>
          <a:lstStyle/>
          <a:p>
            <a:pPr algn="ctr"/>
            <a:r>
              <a:rPr lang="en-GB" b="1" dirty="0">
                <a:solidFill>
                  <a:schemeClr val="bg1"/>
                </a:solidFill>
              </a:rPr>
              <a:t>The Domain</a:t>
            </a:r>
          </a:p>
        </p:txBody>
      </p:sp>
      <p:cxnSp>
        <p:nvCxnSpPr>
          <p:cNvPr id="18" name="Connettore 2 17">
            <a:extLst>
              <a:ext uri="{FF2B5EF4-FFF2-40B4-BE49-F238E27FC236}">
                <a16:creationId xmlns:a16="http://schemas.microsoft.com/office/drawing/2014/main" id="{8D3B6113-E035-7E8B-E953-ED41EF8956EC}"/>
              </a:ext>
            </a:extLst>
          </p:cNvPr>
          <p:cNvCxnSpPr/>
          <p:nvPr/>
        </p:nvCxnSpPr>
        <p:spPr>
          <a:xfrm>
            <a:off x="8310880" y="1249680"/>
            <a:ext cx="1656080" cy="6705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552C6EC8-248B-CAB2-A98F-7DD47CF220BE}"/>
              </a:ext>
            </a:extLst>
          </p:cNvPr>
          <p:cNvCxnSpPr>
            <a:cxnSpLocks/>
          </p:cNvCxnSpPr>
          <p:nvPr/>
        </p:nvCxnSpPr>
        <p:spPr>
          <a:xfrm>
            <a:off x="8457965" y="2185419"/>
            <a:ext cx="1611243" cy="3684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19">
            <a:extLst>
              <a:ext uri="{FF2B5EF4-FFF2-40B4-BE49-F238E27FC236}">
                <a16:creationId xmlns:a16="http://schemas.microsoft.com/office/drawing/2014/main" id="{628BA117-2749-115E-3C4F-9294A312FC9A}"/>
              </a:ext>
            </a:extLst>
          </p:cNvPr>
          <p:cNvCxnSpPr>
            <a:cxnSpLocks/>
          </p:cNvCxnSpPr>
          <p:nvPr/>
        </p:nvCxnSpPr>
        <p:spPr>
          <a:xfrm flipV="1">
            <a:off x="8021053" y="3187551"/>
            <a:ext cx="2098307" cy="4603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CasellaDiTesto 22">
            <a:extLst>
              <a:ext uri="{FF2B5EF4-FFF2-40B4-BE49-F238E27FC236}">
                <a16:creationId xmlns:a16="http://schemas.microsoft.com/office/drawing/2014/main" id="{E3892995-2098-019B-2A05-764DAE856598}"/>
              </a:ext>
            </a:extLst>
          </p:cNvPr>
          <p:cNvSpPr txBox="1"/>
          <p:nvPr/>
        </p:nvSpPr>
        <p:spPr>
          <a:xfrm>
            <a:off x="6431005" y="554053"/>
            <a:ext cx="1879875" cy="646331"/>
          </a:xfrm>
          <a:prstGeom prst="rect">
            <a:avLst/>
          </a:prstGeom>
          <a:noFill/>
        </p:spPr>
        <p:txBody>
          <a:bodyPr wrap="square" rtlCol="0">
            <a:spAutoFit/>
          </a:bodyPr>
          <a:lstStyle/>
          <a:p>
            <a:r>
              <a:rPr lang="en-GB" dirty="0">
                <a:solidFill>
                  <a:schemeClr val="bg1"/>
                </a:solidFill>
              </a:rPr>
              <a:t>Dry sponge</a:t>
            </a:r>
          </a:p>
          <a:p>
            <a:r>
              <a:rPr lang="en-GB" dirty="0">
                <a:solidFill>
                  <a:schemeClr val="bg1"/>
                </a:solidFill>
              </a:rPr>
              <a:t>C</a:t>
            </a:r>
            <a:r>
              <a:rPr lang="en-GB" baseline="-25000" dirty="0">
                <a:solidFill>
                  <a:schemeClr val="bg1"/>
                </a:solidFill>
              </a:rPr>
              <a:t>p</a:t>
            </a:r>
            <a:r>
              <a:rPr lang="en-GB" dirty="0">
                <a:solidFill>
                  <a:schemeClr val="bg1"/>
                </a:solidFill>
              </a:rPr>
              <a:t> = 1.28 J/</a:t>
            </a:r>
            <a:r>
              <a:rPr lang="en-GB" dirty="0" err="1">
                <a:solidFill>
                  <a:schemeClr val="bg1"/>
                </a:solidFill>
              </a:rPr>
              <a:t>g°C</a:t>
            </a:r>
            <a:endParaRPr lang="en-GB" dirty="0">
              <a:solidFill>
                <a:schemeClr val="bg1"/>
              </a:solidFill>
            </a:endParaRPr>
          </a:p>
        </p:txBody>
      </p:sp>
      <p:sp>
        <p:nvSpPr>
          <p:cNvPr id="25" name="CasellaDiTesto 24">
            <a:extLst>
              <a:ext uri="{FF2B5EF4-FFF2-40B4-BE49-F238E27FC236}">
                <a16:creationId xmlns:a16="http://schemas.microsoft.com/office/drawing/2014/main" id="{994B9363-222D-6B98-6E5D-8DE0CEC8954E}"/>
              </a:ext>
            </a:extLst>
          </p:cNvPr>
          <p:cNvSpPr txBox="1"/>
          <p:nvPr/>
        </p:nvSpPr>
        <p:spPr>
          <a:xfrm>
            <a:off x="5958487" y="2745914"/>
            <a:ext cx="2499222" cy="923330"/>
          </a:xfrm>
          <a:prstGeom prst="rect">
            <a:avLst/>
          </a:prstGeom>
          <a:noFill/>
        </p:spPr>
        <p:txBody>
          <a:bodyPr wrap="square" rtlCol="0">
            <a:spAutoFit/>
          </a:bodyPr>
          <a:lstStyle/>
          <a:p>
            <a:r>
              <a:rPr lang="en-GB" dirty="0">
                <a:solidFill>
                  <a:schemeClr val="bg1"/>
                </a:solidFill>
              </a:rPr>
              <a:t>Wet-salty sponge</a:t>
            </a:r>
          </a:p>
          <a:p>
            <a:r>
              <a:rPr lang="en-GB" dirty="0">
                <a:solidFill>
                  <a:schemeClr val="bg1"/>
                </a:solidFill>
              </a:rPr>
              <a:t>C</a:t>
            </a:r>
            <a:r>
              <a:rPr lang="en-GB" baseline="-25000" dirty="0">
                <a:solidFill>
                  <a:schemeClr val="bg1"/>
                </a:solidFill>
              </a:rPr>
              <a:t>s</a:t>
            </a:r>
            <a:r>
              <a:rPr lang="en-GB" dirty="0">
                <a:solidFill>
                  <a:schemeClr val="bg1"/>
                </a:solidFill>
              </a:rPr>
              <a:t> = 35 g/Kg</a:t>
            </a:r>
          </a:p>
          <a:p>
            <a:r>
              <a:rPr lang="en-GB" dirty="0">
                <a:solidFill>
                  <a:schemeClr val="bg1"/>
                </a:solidFill>
              </a:rPr>
              <a:t>C</a:t>
            </a:r>
            <a:r>
              <a:rPr lang="en-GB" baseline="-25000" dirty="0">
                <a:solidFill>
                  <a:schemeClr val="bg1"/>
                </a:solidFill>
              </a:rPr>
              <a:t>p</a:t>
            </a:r>
            <a:r>
              <a:rPr lang="en-GB" dirty="0">
                <a:solidFill>
                  <a:schemeClr val="bg1"/>
                </a:solidFill>
              </a:rPr>
              <a:t> = 3.901 J/</a:t>
            </a:r>
            <a:r>
              <a:rPr lang="en-GB" dirty="0" err="1">
                <a:solidFill>
                  <a:schemeClr val="bg1"/>
                </a:solidFill>
              </a:rPr>
              <a:t>g°C</a:t>
            </a:r>
            <a:endParaRPr lang="en-GB" dirty="0">
              <a:solidFill>
                <a:schemeClr val="bg1"/>
              </a:solidFill>
            </a:endParaRPr>
          </a:p>
        </p:txBody>
      </p:sp>
      <p:sp>
        <p:nvSpPr>
          <p:cNvPr id="27" name="CasellaDiTesto 26">
            <a:extLst>
              <a:ext uri="{FF2B5EF4-FFF2-40B4-BE49-F238E27FC236}">
                <a16:creationId xmlns:a16="http://schemas.microsoft.com/office/drawing/2014/main" id="{D5847A1B-8BB2-8F41-047D-F96E9FDAC7E9}"/>
              </a:ext>
            </a:extLst>
          </p:cNvPr>
          <p:cNvSpPr txBox="1"/>
          <p:nvPr/>
        </p:nvSpPr>
        <p:spPr>
          <a:xfrm>
            <a:off x="6315215" y="1672976"/>
            <a:ext cx="2373520" cy="646331"/>
          </a:xfrm>
          <a:prstGeom prst="rect">
            <a:avLst/>
          </a:prstGeom>
          <a:noFill/>
        </p:spPr>
        <p:txBody>
          <a:bodyPr wrap="square" rtlCol="0">
            <a:spAutoFit/>
          </a:bodyPr>
          <a:lstStyle/>
          <a:p>
            <a:r>
              <a:rPr lang="en-GB" dirty="0">
                <a:solidFill>
                  <a:schemeClr val="bg1"/>
                </a:solidFill>
              </a:rPr>
              <a:t>Wet sponge</a:t>
            </a:r>
          </a:p>
          <a:p>
            <a:r>
              <a:rPr lang="en-GB" dirty="0">
                <a:solidFill>
                  <a:schemeClr val="bg1"/>
                </a:solidFill>
              </a:rPr>
              <a:t>C</a:t>
            </a:r>
            <a:r>
              <a:rPr lang="en-GB" baseline="-25000" dirty="0">
                <a:solidFill>
                  <a:schemeClr val="bg1"/>
                </a:solidFill>
              </a:rPr>
              <a:t>p</a:t>
            </a:r>
            <a:r>
              <a:rPr lang="en-GB" dirty="0">
                <a:solidFill>
                  <a:schemeClr val="bg1"/>
                </a:solidFill>
              </a:rPr>
              <a:t> = 4.186 J/</a:t>
            </a:r>
            <a:r>
              <a:rPr lang="en-GB" dirty="0" err="1">
                <a:solidFill>
                  <a:schemeClr val="bg1"/>
                </a:solidFill>
              </a:rPr>
              <a:t>g°C</a:t>
            </a:r>
            <a:endParaRPr lang="en-GB" dirty="0">
              <a:solidFill>
                <a:schemeClr val="bg1"/>
              </a:solidFill>
            </a:endParaRPr>
          </a:p>
        </p:txBody>
      </p:sp>
      <p:sp>
        <p:nvSpPr>
          <p:cNvPr id="3" name="CasellaDiTesto 2">
            <a:extLst>
              <a:ext uri="{FF2B5EF4-FFF2-40B4-BE49-F238E27FC236}">
                <a16:creationId xmlns:a16="http://schemas.microsoft.com/office/drawing/2014/main" id="{E958E017-EDE5-8BBC-64BA-788B923A1069}"/>
              </a:ext>
            </a:extLst>
          </p:cNvPr>
          <p:cNvSpPr txBox="1"/>
          <p:nvPr/>
        </p:nvSpPr>
        <p:spPr>
          <a:xfrm>
            <a:off x="4363771" y="5310881"/>
            <a:ext cx="2004946" cy="646331"/>
          </a:xfrm>
          <a:prstGeom prst="rect">
            <a:avLst/>
          </a:prstGeom>
          <a:noFill/>
        </p:spPr>
        <p:txBody>
          <a:bodyPr wrap="square" rtlCol="0">
            <a:spAutoFit/>
          </a:bodyPr>
          <a:lstStyle/>
          <a:p>
            <a:r>
              <a:rPr lang="en-GB" dirty="0" err="1">
                <a:solidFill>
                  <a:schemeClr val="bg1">
                    <a:lumMod val="95000"/>
                  </a:schemeClr>
                </a:solidFill>
              </a:rPr>
              <a:t>M</a:t>
            </a:r>
            <a:r>
              <a:rPr lang="en-GB" baseline="-25000" dirty="0" err="1">
                <a:solidFill>
                  <a:schemeClr val="bg1">
                    <a:lumMod val="95000"/>
                  </a:schemeClr>
                </a:solidFill>
              </a:rPr>
              <a:t>sponge</a:t>
            </a:r>
            <a:r>
              <a:rPr lang="en-GB" dirty="0">
                <a:solidFill>
                  <a:schemeClr val="bg1">
                    <a:lumMod val="95000"/>
                  </a:schemeClr>
                </a:solidFill>
              </a:rPr>
              <a:t> = 10 g</a:t>
            </a:r>
          </a:p>
          <a:p>
            <a:r>
              <a:rPr lang="en-GB" dirty="0" err="1">
                <a:solidFill>
                  <a:schemeClr val="bg1">
                    <a:lumMod val="95000"/>
                  </a:schemeClr>
                </a:solidFill>
              </a:rPr>
              <a:t>M</a:t>
            </a:r>
            <a:r>
              <a:rPr lang="en-GB" baseline="-25000" dirty="0" err="1">
                <a:solidFill>
                  <a:schemeClr val="bg1">
                    <a:lumMod val="95000"/>
                  </a:schemeClr>
                </a:solidFill>
              </a:rPr>
              <a:t>wet</a:t>
            </a:r>
            <a:r>
              <a:rPr lang="en-GB" baseline="-25000" dirty="0">
                <a:solidFill>
                  <a:schemeClr val="bg1">
                    <a:lumMod val="95000"/>
                  </a:schemeClr>
                </a:solidFill>
              </a:rPr>
              <a:t> sponge</a:t>
            </a:r>
            <a:r>
              <a:rPr lang="en-GB" dirty="0">
                <a:solidFill>
                  <a:schemeClr val="bg1">
                    <a:lumMod val="95000"/>
                  </a:schemeClr>
                </a:solidFill>
              </a:rPr>
              <a:t> = 50 g</a:t>
            </a:r>
          </a:p>
        </p:txBody>
      </p:sp>
    </p:spTree>
    <p:extLst>
      <p:ext uri="{BB962C8B-B14F-4D97-AF65-F5344CB8AC3E}">
        <p14:creationId xmlns:p14="http://schemas.microsoft.com/office/powerpoint/2010/main" val="79186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71F1E-C63F-801C-98B4-2B2E4E41CFF5}"/>
              </a:ext>
            </a:extLst>
          </p:cNvPr>
          <p:cNvSpPr>
            <a:spLocks noGrp="1"/>
          </p:cNvSpPr>
          <p:nvPr>
            <p:ph type="title"/>
          </p:nvPr>
        </p:nvSpPr>
        <p:spPr/>
        <p:txBody>
          <a:bodyPr>
            <a:normAutofit fontScale="90000"/>
          </a:bodyPr>
          <a:lstStyle/>
          <a:p>
            <a:r>
              <a:rPr lang="en-US" dirty="0"/>
              <a:t>Example of Thermography Applications</a:t>
            </a:r>
          </a:p>
        </p:txBody>
      </p:sp>
      <p:sp>
        <p:nvSpPr>
          <p:cNvPr id="3" name="Content Placeholder 2">
            <a:extLst>
              <a:ext uri="{FF2B5EF4-FFF2-40B4-BE49-F238E27FC236}">
                <a16:creationId xmlns:a16="http://schemas.microsoft.com/office/drawing/2014/main" id="{03DB021A-971C-F73E-288A-91D8AC4C24C0}"/>
              </a:ext>
            </a:extLst>
          </p:cNvPr>
          <p:cNvSpPr>
            <a:spLocks noGrp="1"/>
          </p:cNvSpPr>
          <p:nvPr>
            <p:ph idx="1"/>
          </p:nvPr>
        </p:nvSpPr>
        <p:spPr>
          <a:xfrm>
            <a:off x="4244454" y="1949450"/>
            <a:ext cx="7109345" cy="2120407"/>
          </a:xfrm>
        </p:spPr>
        <p:txBody>
          <a:bodyPr vert="horz" lIns="91440" tIns="45720" rIns="91440" bIns="45720" rtlCol="0" anchor="t">
            <a:normAutofit/>
          </a:bodyPr>
          <a:lstStyle/>
          <a:p>
            <a:pPr marL="0" indent="0">
              <a:buNone/>
            </a:pPr>
            <a:r>
              <a:rPr lang="en-US" u="sng" dirty="0"/>
              <a:t>Agriculture</a:t>
            </a:r>
          </a:p>
          <a:p>
            <a:pPr marL="0" indent="0">
              <a:buNone/>
            </a:pPr>
            <a:r>
              <a:rPr lang="en-US" sz="2400" dirty="0"/>
              <a:t>Thermography to assess the health condition of agricultural fields, cultivations and livestock. Support production and problem individuation.</a:t>
            </a:r>
            <a:endParaRPr lang="en-US" dirty="0"/>
          </a:p>
        </p:txBody>
      </p:sp>
      <p:pic>
        <p:nvPicPr>
          <p:cNvPr id="10" name="Immagine 9">
            <a:extLst>
              <a:ext uri="{FF2B5EF4-FFF2-40B4-BE49-F238E27FC236}">
                <a16:creationId xmlns:a16="http://schemas.microsoft.com/office/drawing/2014/main" id="{06263AED-680B-4D2B-7582-93009E255FCD}"/>
              </a:ext>
            </a:extLst>
          </p:cNvPr>
          <p:cNvPicPr>
            <a:picLocks noChangeAspect="1"/>
          </p:cNvPicPr>
          <p:nvPr/>
        </p:nvPicPr>
        <p:blipFill>
          <a:blip r:embed="rId2"/>
          <a:stretch>
            <a:fillRect/>
          </a:stretch>
        </p:blipFill>
        <p:spPr>
          <a:xfrm>
            <a:off x="838200" y="2060187"/>
            <a:ext cx="3212484" cy="2009670"/>
          </a:xfrm>
          <a:prstGeom prst="rect">
            <a:avLst/>
          </a:prstGeom>
        </p:spPr>
      </p:pic>
      <p:pic>
        <p:nvPicPr>
          <p:cNvPr id="11" name="Immagine 10">
            <a:extLst>
              <a:ext uri="{FF2B5EF4-FFF2-40B4-BE49-F238E27FC236}">
                <a16:creationId xmlns:a16="http://schemas.microsoft.com/office/drawing/2014/main" id="{253D3E78-2B62-0E4A-C90A-A9C0B3DE8047}"/>
              </a:ext>
            </a:extLst>
          </p:cNvPr>
          <p:cNvPicPr>
            <a:picLocks noChangeAspect="1"/>
          </p:cNvPicPr>
          <p:nvPr/>
        </p:nvPicPr>
        <p:blipFill>
          <a:blip r:embed="rId3"/>
          <a:stretch>
            <a:fillRect/>
          </a:stretch>
        </p:blipFill>
        <p:spPr>
          <a:xfrm>
            <a:off x="8250569" y="4398669"/>
            <a:ext cx="3103231" cy="2004671"/>
          </a:xfrm>
          <a:prstGeom prst="rect">
            <a:avLst/>
          </a:prstGeom>
        </p:spPr>
      </p:pic>
      <p:sp>
        <p:nvSpPr>
          <p:cNvPr id="12" name="Content Placeholder 2">
            <a:extLst>
              <a:ext uri="{FF2B5EF4-FFF2-40B4-BE49-F238E27FC236}">
                <a16:creationId xmlns:a16="http://schemas.microsoft.com/office/drawing/2014/main" id="{8CD44EBB-7525-ECB6-4221-C0EC97E05584}"/>
              </a:ext>
            </a:extLst>
          </p:cNvPr>
          <p:cNvSpPr txBox="1">
            <a:spLocks/>
          </p:cNvSpPr>
          <p:nvPr/>
        </p:nvSpPr>
        <p:spPr>
          <a:xfrm>
            <a:off x="838200" y="4327985"/>
            <a:ext cx="7109345" cy="2120408"/>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u="sng" dirty="0"/>
              <a:t>Biology and Geology</a:t>
            </a:r>
          </a:p>
          <a:p>
            <a:pPr marL="0" indent="0">
              <a:buFont typeface="Arial" panose="020B0604020202020204" pitchFamily="34" charset="0"/>
              <a:buNone/>
            </a:pPr>
            <a:r>
              <a:rPr lang="en-US" sz="2400" dirty="0"/>
              <a:t>Analysis of surface heterogeneities, daily cycles of surface heating, natural and anthropogenic heat sources.</a:t>
            </a:r>
          </a:p>
        </p:txBody>
      </p:sp>
    </p:spTree>
    <p:extLst>
      <p:ext uri="{BB962C8B-B14F-4D97-AF65-F5344CB8AC3E}">
        <p14:creationId xmlns:p14="http://schemas.microsoft.com/office/powerpoint/2010/main" val="4178742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3538FF-0CC4-CB81-0480-7D1C4956AB51}"/>
              </a:ext>
            </a:extLst>
          </p:cNvPr>
          <p:cNvSpPr>
            <a:spLocks noGrp="1"/>
          </p:cNvSpPr>
          <p:nvPr>
            <p:ph type="title"/>
          </p:nvPr>
        </p:nvSpPr>
        <p:spPr/>
        <p:txBody>
          <a:bodyPr/>
          <a:lstStyle/>
          <a:p>
            <a:r>
              <a:rPr lang="en-GB" dirty="0"/>
              <a:t>The experience</a:t>
            </a:r>
          </a:p>
        </p:txBody>
      </p:sp>
      <p:sp>
        <p:nvSpPr>
          <p:cNvPr id="3" name="Segnaposto contenuto 2">
            <a:extLst>
              <a:ext uri="{FF2B5EF4-FFF2-40B4-BE49-F238E27FC236}">
                <a16:creationId xmlns:a16="http://schemas.microsoft.com/office/drawing/2014/main" id="{919EE787-BA7E-C7D5-A130-4D3D96365861}"/>
              </a:ext>
            </a:extLst>
          </p:cNvPr>
          <p:cNvSpPr>
            <a:spLocks noGrp="1"/>
          </p:cNvSpPr>
          <p:nvPr>
            <p:ph idx="1"/>
          </p:nvPr>
        </p:nvSpPr>
        <p:spPr/>
        <p:txBody>
          <a:bodyPr>
            <a:normAutofit/>
          </a:bodyPr>
          <a:lstStyle/>
          <a:p>
            <a:pPr marL="0" indent="0">
              <a:buNone/>
            </a:pPr>
            <a:r>
              <a:rPr lang="en-GB" dirty="0"/>
              <a:t>The exercise will consist of four phases of constant monitoring to “force” the heat storage and evaporation effects of the sponge:</a:t>
            </a:r>
          </a:p>
          <a:p>
            <a:r>
              <a:rPr lang="en-GB" dirty="0"/>
              <a:t>Heat storage: evaluate the effect of warming and cooling of the sponges’ surface when evaporation is prevented</a:t>
            </a:r>
          </a:p>
          <a:p>
            <a:r>
              <a:rPr lang="en-GB" dirty="0"/>
              <a:t>Evaporation: evaluate the effect of warming and cooling of the sponges’ surface when evaporation is permitted (Latent heat of evaporation, </a:t>
            </a:r>
            <a:r>
              <a:rPr lang="en-GB" dirty="0" err="1"/>
              <a:t>L</a:t>
            </a:r>
            <a:r>
              <a:rPr lang="en-GB" baseline="-25000" dirty="0" err="1"/>
              <a:t>wet</a:t>
            </a:r>
            <a:r>
              <a:rPr lang="en-GB" baseline="-25000" dirty="0"/>
              <a:t> sponge </a:t>
            </a:r>
            <a:r>
              <a:rPr lang="en-GB" dirty="0"/>
              <a:t>= 2272 J/g, </a:t>
            </a:r>
            <a:r>
              <a:rPr lang="en-GB" dirty="0" err="1"/>
              <a:t>L</a:t>
            </a:r>
            <a:r>
              <a:rPr lang="en-GB" baseline="-25000" dirty="0" err="1"/>
              <a:t>salty</a:t>
            </a:r>
            <a:r>
              <a:rPr lang="en-GB" baseline="-25000"/>
              <a:t> sponge</a:t>
            </a:r>
            <a:r>
              <a:rPr lang="en-GB"/>
              <a:t> = 2360 </a:t>
            </a:r>
            <a:r>
              <a:rPr lang="en-GB" dirty="0"/>
              <a:t>J/g)</a:t>
            </a:r>
          </a:p>
        </p:txBody>
      </p:sp>
    </p:spTree>
    <p:extLst>
      <p:ext uri="{BB962C8B-B14F-4D97-AF65-F5344CB8AC3E}">
        <p14:creationId xmlns:p14="http://schemas.microsoft.com/office/powerpoint/2010/main" val="36410522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0D39B5-BDA7-F35C-3B44-2D4FABBE819B}"/>
              </a:ext>
            </a:extLst>
          </p:cNvPr>
          <p:cNvSpPr>
            <a:spLocks noGrp="1"/>
          </p:cNvSpPr>
          <p:nvPr>
            <p:ph type="title"/>
          </p:nvPr>
        </p:nvSpPr>
        <p:spPr/>
        <p:txBody>
          <a:bodyPr/>
          <a:lstStyle/>
          <a:p>
            <a:r>
              <a:rPr lang="en-GB" dirty="0"/>
              <a:t>Research Questions</a:t>
            </a:r>
          </a:p>
        </p:txBody>
      </p:sp>
      <p:sp>
        <p:nvSpPr>
          <p:cNvPr id="3" name="Segnaposto contenuto 2">
            <a:extLst>
              <a:ext uri="{FF2B5EF4-FFF2-40B4-BE49-F238E27FC236}">
                <a16:creationId xmlns:a16="http://schemas.microsoft.com/office/drawing/2014/main" id="{799B79F6-D71B-C30D-2499-23E7EF38C55A}"/>
              </a:ext>
            </a:extLst>
          </p:cNvPr>
          <p:cNvSpPr>
            <a:spLocks noGrp="1"/>
          </p:cNvSpPr>
          <p:nvPr>
            <p:ph idx="1"/>
          </p:nvPr>
        </p:nvSpPr>
        <p:spPr/>
        <p:txBody>
          <a:bodyPr>
            <a:normAutofit fontScale="92500" lnSpcReduction="20000"/>
          </a:bodyPr>
          <a:lstStyle/>
          <a:p>
            <a:r>
              <a:rPr lang="en-GB" dirty="0"/>
              <a:t> What is the role of heat capacity in the surface temperature transitory?</a:t>
            </a:r>
          </a:p>
          <a:p>
            <a:r>
              <a:rPr lang="en-GB" dirty="0"/>
              <a:t>What is the role of evaporation on the surface temperature transitory?</a:t>
            </a:r>
          </a:p>
          <a:p>
            <a:r>
              <a:rPr lang="en-GB" dirty="0"/>
              <a:t>How do impurities impact the transitory?</a:t>
            </a:r>
          </a:p>
          <a:p>
            <a:r>
              <a:rPr lang="en-GB" dirty="0"/>
              <a:t>What is the heat exchanged with the atmosphere during the different phases?</a:t>
            </a:r>
          </a:p>
          <a:p>
            <a:r>
              <a:rPr lang="en-GB" dirty="0"/>
              <a:t>How do the surfaces exchange heat?</a:t>
            </a:r>
          </a:p>
          <a:p>
            <a:r>
              <a:rPr lang="en-GB" dirty="0"/>
              <a:t>Is there parallelism with an outdoor environment?</a:t>
            </a:r>
          </a:p>
        </p:txBody>
      </p:sp>
    </p:spTree>
    <p:extLst>
      <p:ext uri="{BB962C8B-B14F-4D97-AF65-F5344CB8AC3E}">
        <p14:creationId xmlns:p14="http://schemas.microsoft.com/office/powerpoint/2010/main" val="5846627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0D39B5-BDA7-F35C-3B44-2D4FABBE819B}"/>
              </a:ext>
            </a:extLst>
          </p:cNvPr>
          <p:cNvSpPr>
            <a:spLocks noGrp="1"/>
          </p:cNvSpPr>
          <p:nvPr>
            <p:ph type="title"/>
          </p:nvPr>
        </p:nvSpPr>
        <p:spPr/>
        <p:txBody>
          <a:bodyPr/>
          <a:lstStyle/>
          <a:p>
            <a:r>
              <a:rPr lang="en-GB" dirty="0"/>
              <a:t>Supporting material</a:t>
            </a:r>
          </a:p>
        </p:txBody>
      </p:sp>
      <p:sp>
        <p:nvSpPr>
          <p:cNvPr id="3" name="Segnaposto contenuto 2">
            <a:extLst>
              <a:ext uri="{FF2B5EF4-FFF2-40B4-BE49-F238E27FC236}">
                <a16:creationId xmlns:a16="http://schemas.microsoft.com/office/drawing/2014/main" id="{799B79F6-D71B-C30D-2499-23E7EF38C55A}"/>
              </a:ext>
            </a:extLst>
          </p:cNvPr>
          <p:cNvSpPr>
            <a:spLocks noGrp="1"/>
          </p:cNvSpPr>
          <p:nvPr>
            <p:ph idx="1"/>
          </p:nvPr>
        </p:nvSpPr>
        <p:spPr/>
        <p:txBody>
          <a:bodyPr>
            <a:normAutofit/>
          </a:bodyPr>
          <a:lstStyle/>
          <a:p>
            <a:pPr marL="0" indent="0">
              <a:buNone/>
            </a:pPr>
            <a:r>
              <a:rPr lang="en-GB" dirty="0"/>
              <a:t>At the end of the experience, the group will be provided with:</a:t>
            </a:r>
          </a:p>
          <a:p>
            <a:r>
              <a:rPr lang="en-GB" dirty="0"/>
              <a:t>The collected sequence of thermal images measured with the IR camera, both in .jpg and .mat</a:t>
            </a:r>
          </a:p>
          <a:p>
            <a:r>
              <a:rPr lang="en-GB" dirty="0"/>
              <a:t>A code in MATLAB to retrieve and save the surface temperature from the images in a text file</a:t>
            </a:r>
          </a:p>
          <a:p>
            <a:pPr lvl="1"/>
            <a:r>
              <a:rPr lang="en-GB" dirty="0"/>
              <a:t>Tune the input/output</a:t>
            </a:r>
          </a:p>
          <a:p>
            <a:pPr lvl="1"/>
            <a:r>
              <a:rPr lang="en-GB" dirty="0"/>
              <a:t>Manual identification of the pixel of temperature retrieval</a:t>
            </a:r>
          </a:p>
        </p:txBody>
      </p:sp>
    </p:spTree>
    <p:extLst>
      <p:ext uri="{BB962C8B-B14F-4D97-AF65-F5344CB8AC3E}">
        <p14:creationId xmlns:p14="http://schemas.microsoft.com/office/powerpoint/2010/main" val="17367876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0D39B5-BDA7-F35C-3B44-2D4FABBE819B}"/>
              </a:ext>
            </a:extLst>
          </p:cNvPr>
          <p:cNvSpPr>
            <a:spLocks noGrp="1"/>
          </p:cNvSpPr>
          <p:nvPr>
            <p:ph type="title"/>
          </p:nvPr>
        </p:nvSpPr>
        <p:spPr>
          <a:xfrm>
            <a:off x="61823" y="-65561"/>
            <a:ext cx="10515600" cy="1325563"/>
          </a:xfrm>
        </p:spPr>
        <p:txBody>
          <a:bodyPr/>
          <a:lstStyle/>
          <a:p>
            <a:r>
              <a:rPr lang="en-GB" dirty="0"/>
              <a:t>Fasi </a:t>
            </a:r>
            <a:r>
              <a:rPr lang="en-GB" dirty="0" err="1"/>
              <a:t>dell'esperimento</a:t>
            </a:r>
          </a:p>
        </p:txBody>
      </p:sp>
      <p:pic>
        <p:nvPicPr>
          <p:cNvPr id="6" name="Picture 6" descr="A graph of a temperature&#10;&#10;Description automatically generated">
            <a:extLst>
              <a:ext uri="{FF2B5EF4-FFF2-40B4-BE49-F238E27FC236}">
                <a16:creationId xmlns:a16="http://schemas.microsoft.com/office/drawing/2014/main" id="{395BE6E8-3484-9D65-854E-EAB178736557}"/>
              </a:ext>
            </a:extLst>
          </p:cNvPr>
          <p:cNvPicPr>
            <a:picLocks noGrp="1" noChangeAspect="1"/>
          </p:cNvPicPr>
          <p:nvPr>
            <p:ph idx="1"/>
          </p:nvPr>
        </p:nvPicPr>
        <p:blipFill>
          <a:blip r:embed="rId2"/>
          <a:stretch>
            <a:fillRect/>
          </a:stretch>
        </p:blipFill>
        <p:spPr>
          <a:xfrm>
            <a:off x="250014" y="1562477"/>
            <a:ext cx="6130970" cy="4614325"/>
          </a:xfrm>
        </p:spPr>
      </p:pic>
      <p:cxnSp>
        <p:nvCxnSpPr>
          <p:cNvPr id="7" name="Straight Arrow Connector 6">
            <a:extLst>
              <a:ext uri="{FF2B5EF4-FFF2-40B4-BE49-F238E27FC236}">
                <a16:creationId xmlns:a16="http://schemas.microsoft.com/office/drawing/2014/main" id="{3D2AE384-4E2F-A565-338D-8C4690F594D5}"/>
              </a:ext>
            </a:extLst>
          </p:cNvPr>
          <p:cNvCxnSpPr/>
          <p:nvPr/>
        </p:nvCxnSpPr>
        <p:spPr>
          <a:xfrm>
            <a:off x="2074835" y="1908039"/>
            <a:ext cx="12879" cy="372693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CEFE472-3B65-E0D5-1C24-565A858F3A41}"/>
              </a:ext>
            </a:extLst>
          </p:cNvPr>
          <p:cNvCxnSpPr>
            <a:cxnSpLocks/>
          </p:cNvCxnSpPr>
          <p:nvPr/>
        </p:nvCxnSpPr>
        <p:spPr>
          <a:xfrm>
            <a:off x="3093024" y="2722589"/>
            <a:ext cx="12879" cy="291238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DC84E23-B786-8AF1-B503-79FA65A01F62}"/>
              </a:ext>
            </a:extLst>
          </p:cNvPr>
          <p:cNvCxnSpPr>
            <a:cxnSpLocks/>
          </p:cNvCxnSpPr>
          <p:nvPr/>
        </p:nvCxnSpPr>
        <p:spPr>
          <a:xfrm>
            <a:off x="4084939" y="1908038"/>
            <a:ext cx="19447" cy="372693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978DBEE-894A-0F8C-6657-36F5F96F42CA}"/>
              </a:ext>
            </a:extLst>
          </p:cNvPr>
          <p:cNvSpPr txBox="1"/>
          <p:nvPr/>
        </p:nvSpPr>
        <p:spPr>
          <a:xfrm>
            <a:off x="1522265" y="2056427"/>
            <a:ext cx="468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t>1</a:t>
            </a:r>
          </a:p>
        </p:txBody>
      </p:sp>
      <p:sp>
        <p:nvSpPr>
          <p:cNvPr id="11" name="TextBox 10">
            <a:extLst>
              <a:ext uri="{FF2B5EF4-FFF2-40B4-BE49-F238E27FC236}">
                <a16:creationId xmlns:a16="http://schemas.microsoft.com/office/drawing/2014/main" id="{F85A10BD-C4C6-EE1F-A297-564B0424CDFF}"/>
              </a:ext>
            </a:extLst>
          </p:cNvPr>
          <p:cNvSpPr txBox="1"/>
          <p:nvPr/>
        </p:nvSpPr>
        <p:spPr>
          <a:xfrm>
            <a:off x="2507610" y="3449047"/>
            <a:ext cx="468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2</a:t>
            </a:r>
          </a:p>
        </p:txBody>
      </p:sp>
      <p:sp>
        <p:nvSpPr>
          <p:cNvPr id="12" name="TextBox 11">
            <a:extLst>
              <a:ext uri="{FF2B5EF4-FFF2-40B4-BE49-F238E27FC236}">
                <a16:creationId xmlns:a16="http://schemas.microsoft.com/office/drawing/2014/main" id="{DC82B137-4B83-AE56-D52D-44F1658AD3A1}"/>
              </a:ext>
            </a:extLst>
          </p:cNvPr>
          <p:cNvSpPr txBox="1"/>
          <p:nvPr/>
        </p:nvSpPr>
        <p:spPr>
          <a:xfrm>
            <a:off x="3486385" y="3816909"/>
            <a:ext cx="468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3</a:t>
            </a:r>
          </a:p>
        </p:txBody>
      </p:sp>
      <p:sp>
        <p:nvSpPr>
          <p:cNvPr id="13" name="TextBox 12">
            <a:extLst>
              <a:ext uri="{FF2B5EF4-FFF2-40B4-BE49-F238E27FC236}">
                <a16:creationId xmlns:a16="http://schemas.microsoft.com/office/drawing/2014/main" id="{01DDEA11-CD16-2D77-575F-9376E48BD6B8}"/>
              </a:ext>
            </a:extLst>
          </p:cNvPr>
          <p:cNvSpPr txBox="1"/>
          <p:nvPr/>
        </p:nvSpPr>
        <p:spPr>
          <a:xfrm>
            <a:off x="4511144" y="1872495"/>
            <a:ext cx="468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4</a:t>
            </a:r>
            <a:endParaRPr lang="en-US" dirty="0"/>
          </a:p>
        </p:txBody>
      </p:sp>
      <p:sp>
        <p:nvSpPr>
          <p:cNvPr id="15" name="Segnaposto contenuto 2">
            <a:extLst>
              <a:ext uri="{FF2B5EF4-FFF2-40B4-BE49-F238E27FC236}">
                <a16:creationId xmlns:a16="http://schemas.microsoft.com/office/drawing/2014/main" id="{B4D64952-7BAF-41C2-8746-CA7D9A1BC4D8}"/>
              </a:ext>
            </a:extLst>
          </p:cNvPr>
          <p:cNvSpPr txBox="1">
            <a:spLocks/>
          </p:cNvSpPr>
          <p:nvPr/>
        </p:nvSpPr>
        <p:spPr>
          <a:xfrm>
            <a:off x="6503958" y="1447141"/>
            <a:ext cx="5584166" cy="5159045"/>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4 </a:t>
            </a:r>
            <a:r>
              <a:rPr lang="en-GB" dirty="0" err="1"/>
              <a:t>fasi</a:t>
            </a:r>
            <a:r>
              <a:rPr lang="en-GB" dirty="0"/>
              <a:t> da </a:t>
            </a:r>
            <a:r>
              <a:rPr lang="en-GB" dirty="0" err="1"/>
              <a:t>almeno</a:t>
            </a:r>
            <a:r>
              <a:rPr lang="en-GB" dirty="0"/>
              <a:t> 15 </a:t>
            </a:r>
            <a:r>
              <a:rPr lang="en-GB" dirty="0" err="1"/>
              <a:t>minuti</a:t>
            </a:r>
            <a:r>
              <a:rPr lang="en-GB" dirty="0"/>
              <a:t> circa </a:t>
            </a:r>
            <a:r>
              <a:rPr lang="en-GB" dirty="0" err="1"/>
              <a:t>ognuna</a:t>
            </a:r>
            <a:r>
              <a:rPr lang="en-GB" dirty="0"/>
              <a:t>:</a:t>
            </a:r>
          </a:p>
          <a:p>
            <a:pPr marL="0" indent="0">
              <a:buNone/>
            </a:pPr>
            <a:r>
              <a:rPr lang="en-GB" dirty="0"/>
              <a:t>1a) Fon </a:t>
            </a:r>
            <a:r>
              <a:rPr lang="en-GB" dirty="0" err="1"/>
              <a:t>acceso</a:t>
            </a:r>
            <a:r>
              <a:rPr lang="en-GB" dirty="0"/>
              <a:t> con </a:t>
            </a:r>
            <a:r>
              <a:rPr lang="en-GB" dirty="0" err="1"/>
              <a:t>pellicola</a:t>
            </a:r>
            <a:endParaRPr lang="en-GB" dirty="0"/>
          </a:p>
          <a:p>
            <a:pPr marL="0" indent="0">
              <a:buNone/>
            </a:pPr>
            <a:r>
              <a:rPr lang="en-GB" dirty="0"/>
              <a:t>2a) Fon </a:t>
            </a:r>
            <a:r>
              <a:rPr lang="en-GB" dirty="0" err="1"/>
              <a:t>spento</a:t>
            </a:r>
            <a:r>
              <a:rPr lang="en-GB" dirty="0"/>
              <a:t> con </a:t>
            </a:r>
            <a:r>
              <a:rPr lang="en-GB" dirty="0" err="1"/>
              <a:t>pellicola</a:t>
            </a:r>
            <a:endParaRPr lang="en-GB" dirty="0"/>
          </a:p>
          <a:p>
            <a:pPr marL="0" indent="0">
              <a:buNone/>
            </a:pPr>
            <a:r>
              <a:rPr lang="en-GB" dirty="0"/>
              <a:t>3a) Fon </a:t>
            </a:r>
            <a:r>
              <a:rPr lang="en-GB" dirty="0" err="1"/>
              <a:t>spento</a:t>
            </a:r>
            <a:r>
              <a:rPr lang="en-GB" dirty="0"/>
              <a:t> senza </a:t>
            </a:r>
            <a:r>
              <a:rPr lang="en-GB" dirty="0" err="1"/>
              <a:t>pellicola</a:t>
            </a:r>
            <a:endParaRPr lang="en-GB" dirty="0"/>
          </a:p>
          <a:p>
            <a:pPr marL="0" indent="0">
              <a:buNone/>
            </a:pPr>
            <a:r>
              <a:rPr lang="en-GB" dirty="0"/>
              <a:t>4a) Fon </a:t>
            </a:r>
            <a:r>
              <a:rPr lang="en-GB" dirty="0" err="1"/>
              <a:t>acceso</a:t>
            </a:r>
            <a:r>
              <a:rPr lang="en-GB" dirty="0"/>
              <a:t> senza </a:t>
            </a:r>
            <a:r>
              <a:rPr lang="en-GB" dirty="0" err="1"/>
              <a:t>pellicola</a:t>
            </a:r>
          </a:p>
          <a:p>
            <a:pPr marL="0" indent="0">
              <a:buNone/>
            </a:pPr>
            <a:endParaRPr lang="en-GB" dirty="0"/>
          </a:p>
          <a:p>
            <a:pPr marL="0" indent="0">
              <a:buNone/>
            </a:pPr>
            <a:r>
              <a:rPr lang="en-GB" dirty="0"/>
              <a:t>In </a:t>
            </a:r>
            <a:r>
              <a:rPr lang="en-GB" dirty="0" err="1"/>
              <a:t>fase</a:t>
            </a:r>
            <a:r>
              <a:rPr lang="en-GB" dirty="0"/>
              <a:t> 1 e 2 </a:t>
            </a:r>
            <a:r>
              <a:rPr lang="en-GB" dirty="0" err="1"/>
              <a:t>domina</a:t>
            </a:r>
            <a:r>
              <a:rPr lang="en-GB" dirty="0"/>
              <a:t> </a:t>
            </a:r>
            <a:r>
              <a:rPr lang="en-GB" dirty="0" err="1"/>
              <a:t>l'effetto</a:t>
            </a:r>
            <a:r>
              <a:rPr lang="en-GB" dirty="0"/>
              <a:t> del </a:t>
            </a:r>
            <a:r>
              <a:rPr lang="en-GB" dirty="0" err="1"/>
              <a:t>calore</a:t>
            </a:r>
            <a:r>
              <a:rPr lang="en-GB" dirty="0"/>
              <a:t> </a:t>
            </a:r>
            <a:r>
              <a:rPr lang="en-GB" dirty="0" err="1"/>
              <a:t>specifico</a:t>
            </a:r>
            <a:r>
              <a:rPr lang="en-GB" dirty="0"/>
              <a:t>, </a:t>
            </a:r>
          </a:p>
          <a:p>
            <a:pPr marL="0" indent="0">
              <a:buNone/>
            </a:pPr>
            <a:r>
              <a:rPr lang="en-GB" dirty="0"/>
              <a:t>in </a:t>
            </a:r>
            <a:r>
              <a:rPr lang="en-GB" dirty="0" err="1"/>
              <a:t>fase</a:t>
            </a:r>
            <a:r>
              <a:rPr lang="en-GB" dirty="0"/>
              <a:t> 3 </a:t>
            </a:r>
            <a:r>
              <a:rPr lang="en-GB" dirty="0" err="1"/>
              <a:t>l'evaporazione</a:t>
            </a:r>
            <a:r>
              <a:rPr lang="en-GB" dirty="0"/>
              <a:t>, </a:t>
            </a:r>
          </a:p>
          <a:p>
            <a:pPr marL="0" indent="0">
              <a:buNone/>
            </a:pPr>
            <a:r>
              <a:rPr lang="en-GB" dirty="0"/>
              <a:t>in </a:t>
            </a:r>
            <a:r>
              <a:rPr lang="en-GB" dirty="0" err="1"/>
              <a:t>fase</a:t>
            </a:r>
            <a:r>
              <a:rPr lang="en-GB" dirty="0"/>
              <a:t> 4 </a:t>
            </a:r>
            <a:r>
              <a:rPr lang="en-GB" dirty="0" err="1"/>
              <a:t>entrambe</a:t>
            </a:r>
            <a:r>
              <a:rPr lang="en-GB" dirty="0"/>
              <a:t>.</a:t>
            </a:r>
          </a:p>
        </p:txBody>
      </p:sp>
    </p:spTree>
    <p:extLst>
      <p:ext uri="{BB962C8B-B14F-4D97-AF65-F5344CB8AC3E}">
        <p14:creationId xmlns:p14="http://schemas.microsoft.com/office/powerpoint/2010/main" val="35808511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0D39B5-BDA7-F35C-3B44-2D4FABBE819B}"/>
              </a:ext>
            </a:extLst>
          </p:cNvPr>
          <p:cNvSpPr>
            <a:spLocks noGrp="1"/>
          </p:cNvSpPr>
          <p:nvPr>
            <p:ph type="title"/>
          </p:nvPr>
        </p:nvSpPr>
        <p:spPr>
          <a:xfrm>
            <a:off x="61823" y="-65561"/>
            <a:ext cx="10515600" cy="1325563"/>
          </a:xfrm>
        </p:spPr>
        <p:txBody>
          <a:bodyPr/>
          <a:lstStyle/>
          <a:p>
            <a:r>
              <a:rPr lang="en-GB" dirty="0"/>
              <a:t>Fase 1 (Fon </a:t>
            </a:r>
            <a:r>
              <a:rPr lang="en-GB" dirty="0" err="1"/>
              <a:t>acceso</a:t>
            </a:r>
            <a:r>
              <a:rPr lang="en-GB" dirty="0"/>
              <a:t> con </a:t>
            </a:r>
            <a:r>
              <a:rPr lang="en-GB" dirty="0" err="1"/>
              <a:t>pellicola</a:t>
            </a:r>
            <a:r>
              <a:rPr lang="en-GB" dirty="0"/>
              <a:t>)</a:t>
            </a:r>
          </a:p>
        </p:txBody>
      </p:sp>
      <p:pic>
        <p:nvPicPr>
          <p:cNvPr id="6" name="Picture 6" descr="A graph of a temperature&#10;&#10;Description automatically generated">
            <a:extLst>
              <a:ext uri="{FF2B5EF4-FFF2-40B4-BE49-F238E27FC236}">
                <a16:creationId xmlns:a16="http://schemas.microsoft.com/office/drawing/2014/main" id="{395BE6E8-3484-9D65-854E-EAB178736557}"/>
              </a:ext>
            </a:extLst>
          </p:cNvPr>
          <p:cNvPicPr>
            <a:picLocks noGrp="1" noChangeAspect="1"/>
          </p:cNvPicPr>
          <p:nvPr>
            <p:ph idx="1"/>
          </p:nvPr>
        </p:nvPicPr>
        <p:blipFill>
          <a:blip r:embed="rId2"/>
          <a:stretch>
            <a:fillRect/>
          </a:stretch>
        </p:blipFill>
        <p:spPr>
          <a:xfrm>
            <a:off x="250014" y="1562477"/>
            <a:ext cx="6130970" cy="4614325"/>
          </a:xfrm>
        </p:spPr>
      </p:pic>
      <p:cxnSp>
        <p:nvCxnSpPr>
          <p:cNvPr id="7" name="Straight Arrow Connector 6">
            <a:extLst>
              <a:ext uri="{FF2B5EF4-FFF2-40B4-BE49-F238E27FC236}">
                <a16:creationId xmlns:a16="http://schemas.microsoft.com/office/drawing/2014/main" id="{3D2AE384-4E2F-A565-338D-8C4690F594D5}"/>
              </a:ext>
            </a:extLst>
          </p:cNvPr>
          <p:cNvCxnSpPr/>
          <p:nvPr/>
        </p:nvCxnSpPr>
        <p:spPr>
          <a:xfrm>
            <a:off x="2074835" y="1908039"/>
            <a:ext cx="12879" cy="372693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CEFE472-3B65-E0D5-1C24-565A858F3A41}"/>
              </a:ext>
            </a:extLst>
          </p:cNvPr>
          <p:cNvCxnSpPr>
            <a:cxnSpLocks/>
          </p:cNvCxnSpPr>
          <p:nvPr/>
        </p:nvCxnSpPr>
        <p:spPr>
          <a:xfrm>
            <a:off x="3093024" y="2722589"/>
            <a:ext cx="12879" cy="291238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DC84E23-B786-8AF1-B503-79FA65A01F62}"/>
              </a:ext>
            </a:extLst>
          </p:cNvPr>
          <p:cNvCxnSpPr>
            <a:cxnSpLocks/>
          </p:cNvCxnSpPr>
          <p:nvPr/>
        </p:nvCxnSpPr>
        <p:spPr>
          <a:xfrm>
            <a:off x="4084939" y="1908038"/>
            <a:ext cx="19447" cy="372693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978DBEE-894A-0F8C-6657-36F5F96F42CA}"/>
              </a:ext>
            </a:extLst>
          </p:cNvPr>
          <p:cNvSpPr txBox="1"/>
          <p:nvPr/>
        </p:nvSpPr>
        <p:spPr>
          <a:xfrm>
            <a:off x="1522265" y="2056427"/>
            <a:ext cx="468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t>1</a:t>
            </a:r>
          </a:p>
        </p:txBody>
      </p:sp>
      <p:sp>
        <p:nvSpPr>
          <p:cNvPr id="11" name="TextBox 10">
            <a:extLst>
              <a:ext uri="{FF2B5EF4-FFF2-40B4-BE49-F238E27FC236}">
                <a16:creationId xmlns:a16="http://schemas.microsoft.com/office/drawing/2014/main" id="{F85A10BD-C4C6-EE1F-A297-564B0424CDFF}"/>
              </a:ext>
            </a:extLst>
          </p:cNvPr>
          <p:cNvSpPr txBox="1"/>
          <p:nvPr/>
        </p:nvSpPr>
        <p:spPr>
          <a:xfrm>
            <a:off x="2507610" y="3449047"/>
            <a:ext cx="468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2</a:t>
            </a:r>
          </a:p>
        </p:txBody>
      </p:sp>
      <p:sp>
        <p:nvSpPr>
          <p:cNvPr id="12" name="TextBox 11">
            <a:extLst>
              <a:ext uri="{FF2B5EF4-FFF2-40B4-BE49-F238E27FC236}">
                <a16:creationId xmlns:a16="http://schemas.microsoft.com/office/drawing/2014/main" id="{DC82B137-4B83-AE56-D52D-44F1658AD3A1}"/>
              </a:ext>
            </a:extLst>
          </p:cNvPr>
          <p:cNvSpPr txBox="1"/>
          <p:nvPr/>
        </p:nvSpPr>
        <p:spPr>
          <a:xfrm>
            <a:off x="3486385" y="3816909"/>
            <a:ext cx="468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3</a:t>
            </a:r>
          </a:p>
        </p:txBody>
      </p:sp>
      <p:sp>
        <p:nvSpPr>
          <p:cNvPr id="13" name="TextBox 12">
            <a:extLst>
              <a:ext uri="{FF2B5EF4-FFF2-40B4-BE49-F238E27FC236}">
                <a16:creationId xmlns:a16="http://schemas.microsoft.com/office/drawing/2014/main" id="{01DDEA11-CD16-2D77-575F-9376E48BD6B8}"/>
              </a:ext>
            </a:extLst>
          </p:cNvPr>
          <p:cNvSpPr txBox="1"/>
          <p:nvPr/>
        </p:nvSpPr>
        <p:spPr>
          <a:xfrm>
            <a:off x="4511144" y="1872495"/>
            <a:ext cx="468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4</a:t>
            </a:r>
            <a:endParaRPr lang="en-US" dirty="0"/>
          </a:p>
        </p:txBody>
      </p:sp>
      <p:sp>
        <p:nvSpPr>
          <p:cNvPr id="15" name="Segnaposto contenuto 2">
            <a:extLst>
              <a:ext uri="{FF2B5EF4-FFF2-40B4-BE49-F238E27FC236}">
                <a16:creationId xmlns:a16="http://schemas.microsoft.com/office/drawing/2014/main" id="{B4D64952-7BAF-41C2-8746-CA7D9A1BC4D8}"/>
              </a:ext>
            </a:extLst>
          </p:cNvPr>
          <p:cNvSpPr txBox="1">
            <a:spLocks/>
          </p:cNvSpPr>
          <p:nvPr/>
        </p:nvSpPr>
        <p:spPr>
          <a:xfrm>
            <a:off x="6503958" y="1447141"/>
            <a:ext cx="5584166" cy="5159045"/>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Il </a:t>
            </a:r>
            <a:r>
              <a:rPr lang="en-GB" dirty="0" err="1"/>
              <a:t>riscaldamento</a:t>
            </a:r>
            <a:r>
              <a:rPr lang="en-GB" dirty="0"/>
              <a:t> </a:t>
            </a:r>
            <a:r>
              <a:rPr lang="en-GB" dirty="0" err="1"/>
              <a:t>delle</a:t>
            </a:r>
            <a:r>
              <a:rPr lang="en-GB" dirty="0"/>
              <a:t> </a:t>
            </a:r>
            <a:r>
              <a:rPr lang="en-GB" dirty="0" err="1"/>
              <a:t>spugne</a:t>
            </a:r>
            <a:r>
              <a:rPr lang="en-GB" dirty="0"/>
              <a:t> è </a:t>
            </a:r>
            <a:r>
              <a:rPr lang="en-GB" dirty="0" err="1"/>
              <a:t>regolato</a:t>
            </a:r>
            <a:r>
              <a:rPr lang="en-GB" dirty="0"/>
              <a:t> dal </a:t>
            </a:r>
            <a:r>
              <a:rPr lang="en-GB" dirty="0" err="1"/>
              <a:t>diverso</a:t>
            </a:r>
            <a:r>
              <a:rPr lang="en-GB" dirty="0"/>
              <a:t> </a:t>
            </a:r>
            <a:r>
              <a:rPr lang="en-GB" dirty="0" err="1"/>
              <a:t>calore</a:t>
            </a:r>
            <a:r>
              <a:rPr lang="en-GB" dirty="0"/>
              <a:t> </a:t>
            </a:r>
            <a:r>
              <a:rPr lang="en-GB" dirty="0" err="1"/>
              <a:t>specifico</a:t>
            </a:r>
            <a:r>
              <a:rPr lang="en-GB" dirty="0"/>
              <a:t> </a:t>
            </a:r>
            <a:r>
              <a:rPr lang="en-GB" i="1" dirty="0"/>
              <a:t>c</a:t>
            </a:r>
            <a:r>
              <a:rPr lang="en-GB" i="1" baseline="-25000" dirty="0"/>
              <a:t>p</a:t>
            </a:r>
            <a:r>
              <a:rPr lang="en-US" dirty="0"/>
              <a:t>:</a:t>
            </a:r>
            <a:br>
              <a:rPr lang="en-US" dirty="0"/>
            </a:br>
            <a:r>
              <a:rPr lang="en-US" dirty="0"/>
              <a:t>- 1.28 </a:t>
            </a:r>
            <a:r>
              <a:rPr lang="en-US" dirty="0">
                <a:ea typeface="+mn-lt"/>
                <a:cs typeface="+mn-lt"/>
              </a:rPr>
              <a:t>J/(</a:t>
            </a:r>
            <a:r>
              <a:rPr lang="en-US" dirty="0" err="1">
                <a:ea typeface="+mn-lt"/>
                <a:cs typeface="+mn-lt"/>
              </a:rPr>
              <a:t>g°C</a:t>
            </a:r>
            <a:r>
              <a:rPr lang="en-US" dirty="0">
                <a:ea typeface="+mn-lt"/>
                <a:cs typeface="+mn-lt"/>
              </a:rPr>
              <a:t>) per </a:t>
            </a:r>
            <a:r>
              <a:rPr lang="en-US" dirty="0" err="1">
                <a:ea typeface="+mn-lt"/>
                <a:cs typeface="+mn-lt"/>
              </a:rPr>
              <a:t>l'asciutta</a:t>
            </a:r>
            <a:r>
              <a:rPr lang="en-US" dirty="0">
                <a:ea typeface="+mn-lt"/>
                <a:cs typeface="+mn-lt"/>
              </a:rPr>
              <a:t>;</a:t>
            </a:r>
            <a:br>
              <a:rPr lang="en-US" dirty="0">
                <a:ea typeface="+mn-lt"/>
                <a:cs typeface="+mn-lt"/>
              </a:rPr>
            </a:br>
            <a:r>
              <a:rPr lang="en-US" dirty="0">
                <a:ea typeface="+mn-lt"/>
                <a:cs typeface="+mn-lt"/>
              </a:rPr>
              <a:t>- 3.67 J/(</a:t>
            </a:r>
            <a:r>
              <a:rPr lang="en-US" dirty="0" err="1">
                <a:ea typeface="+mn-lt"/>
                <a:cs typeface="+mn-lt"/>
              </a:rPr>
              <a:t>g°C</a:t>
            </a:r>
            <a:r>
              <a:rPr lang="en-US" dirty="0">
                <a:ea typeface="+mn-lt"/>
                <a:cs typeface="+mn-lt"/>
              </a:rPr>
              <a:t>) per la </a:t>
            </a:r>
            <a:r>
              <a:rPr lang="en-US" dirty="0" err="1">
                <a:ea typeface="+mn-lt"/>
                <a:cs typeface="+mn-lt"/>
              </a:rPr>
              <a:t>salata</a:t>
            </a:r>
            <a:r>
              <a:rPr lang="en-US" dirty="0">
                <a:ea typeface="+mn-lt"/>
                <a:cs typeface="+mn-lt"/>
              </a:rPr>
              <a:t>;</a:t>
            </a:r>
            <a:br>
              <a:rPr lang="en-US" dirty="0">
                <a:ea typeface="+mn-lt"/>
                <a:cs typeface="+mn-lt"/>
              </a:rPr>
            </a:br>
            <a:r>
              <a:rPr lang="en-US" dirty="0">
                <a:ea typeface="+mn-lt"/>
                <a:cs typeface="+mn-lt"/>
              </a:rPr>
              <a:t>- 3.92 J/(</a:t>
            </a:r>
            <a:r>
              <a:rPr lang="en-US" dirty="0" err="1">
                <a:ea typeface="+mn-lt"/>
                <a:cs typeface="+mn-lt"/>
              </a:rPr>
              <a:t>g°C</a:t>
            </a:r>
            <a:r>
              <a:rPr lang="en-US" dirty="0">
                <a:ea typeface="+mn-lt"/>
                <a:cs typeface="+mn-lt"/>
              </a:rPr>
              <a:t>) per la </a:t>
            </a:r>
            <a:r>
              <a:rPr lang="en-US" dirty="0" err="1">
                <a:ea typeface="+mn-lt"/>
                <a:cs typeface="+mn-lt"/>
              </a:rPr>
              <a:t>bagnata</a:t>
            </a:r>
            <a:r>
              <a:rPr lang="en-US" dirty="0">
                <a:ea typeface="+mn-lt"/>
                <a:cs typeface="+mn-lt"/>
              </a:rPr>
              <a:t>.</a:t>
            </a:r>
            <a:br>
              <a:rPr lang="en-US" dirty="0">
                <a:ea typeface="+mn-lt"/>
                <a:cs typeface="+mn-lt"/>
              </a:rPr>
            </a:br>
            <a:br>
              <a:rPr lang="en-US" dirty="0">
                <a:ea typeface="+mn-lt"/>
                <a:cs typeface="+mn-lt"/>
              </a:rPr>
            </a:br>
            <a:r>
              <a:rPr lang="en-US" dirty="0" err="1">
                <a:ea typeface="+mn-lt"/>
                <a:cs typeface="+mn-lt"/>
              </a:rPr>
              <a:t>Più</a:t>
            </a:r>
            <a:r>
              <a:rPr lang="en-US" dirty="0">
                <a:ea typeface="+mn-lt"/>
                <a:cs typeface="+mn-lt"/>
              </a:rPr>
              <a:t> è basso il </a:t>
            </a:r>
            <a:r>
              <a:rPr lang="en-US" dirty="0" err="1">
                <a:ea typeface="+mn-lt"/>
                <a:cs typeface="+mn-lt"/>
              </a:rPr>
              <a:t>calore</a:t>
            </a:r>
            <a:r>
              <a:rPr lang="en-US" dirty="0">
                <a:ea typeface="+mn-lt"/>
                <a:cs typeface="+mn-lt"/>
              </a:rPr>
              <a:t> </a:t>
            </a:r>
            <a:r>
              <a:rPr lang="en-US" dirty="0" err="1">
                <a:ea typeface="+mn-lt"/>
                <a:cs typeface="+mn-lt"/>
              </a:rPr>
              <a:t>specifico</a:t>
            </a:r>
            <a:r>
              <a:rPr lang="en-US" dirty="0">
                <a:ea typeface="+mn-lt"/>
                <a:cs typeface="+mn-lt"/>
              </a:rPr>
              <a:t> </a:t>
            </a:r>
            <a:r>
              <a:rPr lang="en-US" dirty="0" err="1">
                <a:ea typeface="+mn-lt"/>
                <a:cs typeface="+mn-lt"/>
              </a:rPr>
              <a:t>più</a:t>
            </a:r>
            <a:r>
              <a:rPr lang="en-US" dirty="0">
                <a:ea typeface="+mn-lt"/>
                <a:cs typeface="+mn-lt"/>
              </a:rPr>
              <a:t> la </a:t>
            </a:r>
            <a:r>
              <a:rPr lang="en-US" dirty="0" err="1">
                <a:ea typeface="+mn-lt"/>
                <a:cs typeface="+mn-lt"/>
              </a:rPr>
              <a:t>spugna</a:t>
            </a:r>
            <a:r>
              <a:rPr lang="en-US" dirty="0">
                <a:ea typeface="+mn-lt"/>
                <a:cs typeface="+mn-lt"/>
              </a:rPr>
              <a:t> </a:t>
            </a:r>
            <a:r>
              <a:rPr lang="en-US" dirty="0" err="1">
                <a:ea typeface="+mn-lt"/>
                <a:cs typeface="+mn-lt"/>
              </a:rPr>
              <a:t>si</a:t>
            </a:r>
            <a:r>
              <a:rPr lang="en-US" dirty="0">
                <a:ea typeface="+mn-lt"/>
                <a:cs typeface="+mn-lt"/>
              </a:rPr>
              <a:t> </a:t>
            </a:r>
            <a:r>
              <a:rPr lang="en-US" dirty="0" err="1">
                <a:ea typeface="+mn-lt"/>
                <a:cs typeface="+mn-lt"/>
              </a:rPr>
              <a:t>riscalderà</a:t>
            </a:r>
            <a:r>
              <a:rPr lang="en-US" dirty="0">
                <a:ea typeface="+mn-lt"/>
                <a:cs typeface="+mn-lt"/>
              </a:rPr>
              <a:t> prima, </a:t>
            </a:r>
            <a:r>
              <a:rPr lang="en-US" dirty="0" err="1">
                <a:ea typeface="+mn-lt"/>
                <a:cs typeface="+mn-lt"/>
              </a:rPr>
              <a:t>fino</a:t>
            </a:r>
            <a:r>
              <a:rPr lang="en-US" dirty="0">
                <a:ea typeface="+mn-lt"/>
                <a:cs typeface="+mn-lt"/>
              </a:rPr>
              <a:t> a </a:t>
            </a:r>
            <a:r>
              <a:rPr lang="en-US" dirty="0" err="1">
                <a:ea typeface="+mn-lt"/>
                <a:cs typeface="+mn-lt"/>
              </a:rPr>
              <a:t>raggiungere</a:t>
            </a:r>
            <a:r>
              <a:rPr lang="en-US" dirty="0">
                <a:ea typeface="+mn-lt"/>
                <a:cs typeface="+mn-lt"/>
              </a:rPr>
              <a:t> </a:t>
            </a:r>
            <a:r>
              <a:rPr lang="en-US" dirty="0" err="1">
                <a:ea typeface="+mn-lt"/>
                <a:cs typeface="+mn-lt"/>
              </a:rPr>
              <a:t>tutte</a:t>
            </a:r>
            <a:r>
              <a:rPr lang="en-US" dirty="0">
                <a:ea typeface="+mn-lt"/>
                <a:cs typeface="+mn-lt"/>
              </a:rPr>
              <a:t> la </a:t>
            </a:r>
            <a:r>
              <a:rPr lang="en-US" dirty="0" err="1">
                <a:ea typeface="+mn-lt"/>
                <a:cs typeface="+mn-lt"/>
              </a:rPr>
              <a:t>stessa</a:t>
            </a:r>
            <a:r>
              <a:rPr lang="en-US" dirty="0">
                <a:ea typeface="+mn-lt"/>
                <a:cs typeface="+mn-lt"/>
              </a:rPr>
              <a:t> </a:t>
            </a:r>
            <a:r>
              <a:rPr lang="en-US" dirty="0" err="1">
                <a:ea typeface="+mn-lt"/>
                <a:cs typeface="+mn-lt"/>
              </a:rPr>
              <a:t>temperatura</a:t>
            </a:r>
            <a:r>
              <a:rPr lang="en-US" dirty="0">
                <a:ea typeface="+mn-lt"/>
                <a:cs typeface="+mn-lt"/>
              </a:rPr>
              <a:t> </a:t>
            </a:r>
            <a:r>
              <a:rPr lang="en-US" dirty="0" err="1">
                <a:ea typeface="+mn-lt"/>
                <a:cs typeface="+mn-lt"/>
              </a:rPr>
              <a:t>d'equilibrio</a:t>
            </a:r>
            <a:r>
              <a:rPr lang="en-US" dirty="0">
                <a:ea typeface="+mn-lt"/>
                <a:cs typeface="+mn-lt"/>
              </a:rPr>
              <a:t>.</a:t>
            </a:r>
            <a:br>
              <a:rPr lang="en-US" dirty="0">
                <a:ea typeface="+mn-lt"/>
                <a:cs typeface="+mn-lt"/>
              </a:rPr>
            </a:br>
            <a:endParaRPr lang="en-US" dirty="0">
              <a:ea typeface="+mn-lt"/>
              <a:cs typeface="+mn-lt"/>
            </a:endParaRPr>
          </a:p>
        </p:txBody>
      </p:sp>
    </p:spTree>
    <p:extLst>
      <p:ext uri="{BB962C8B-B14F-4D97-AF65-F5344CB8AC3E}">
        <p14:creationId xmlns:p14="http://schemas.microsoft.com/office/powerpoint/2010/main" val="2392771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0D39B5-BDA7-F35C-3B44-2D4FABBE819B}"/>
              </a:ext>
            </a:extLst>
          </p:cNvPr>
          <p:cNvSpPr>
            <a:spLocks noGrp="1"/>
          </p:cNvSpPr>
          <p:nvPr>
            <p:ph type="title"/>
          </p:nvPr>
        </p:nvSpPr>
        <p:spPr>
          <a:xfrm>
            <a:off x="61823" y="-65561"/>
            <a:ext cx="10515600" cy="1325563"/>
          </a:xfrm>
        </p:spPr>
        <p:txBody>
          <a:bodyPr/>
          <a:lstStyle/>
          <a:p>
            <a:r>
              <a:rPr lang="en-GB" dirty="0"/>
              <a:t>Fase 2 (Fon </a:t>
            </a:r>
            <a:r>
              <a:rPr lang="en-GB" dirty="0" err="1"/>
              <a:t>spento</a:t>
            </a:r>
            <a:r>
              <a:rPr lang="en-GB" dirty="0"/>
              <a:t> con </a:t>
            </a:r>
            <a:r>
              <a:rPr lang="en-GB" dirty="0" err="1"/>
              <a:t>pellicola</a:t>
            </a:r>
            <a:r>
              <a:rPr lang="en-GB" dirty="0"/>
              <a:t>)</a:t>
            </a:r>
          </a:p>
        </p:txBody>
      </p:sp>
      <p:pic>
        <p:nvPicPr>
          <p:cNvPr id="6" name="Picture 6" descr="A graph of a temperature&#10;&#10;Description automatically generated">
            <a:extLst>
              <a:ext uri="{FF2B5EF4-FFF2-40B4-BE49-F238E27FC236}">
                <a16:creationId xmlns:a16="http://schemas.microsoft.com/office/drawing/2014/main" id="{395BE6E8-3484-9D65-854E-EAB178736557}"/>
              </a:ext>
            </a:extLst>
          </p:cNvPr>
          <p:cNvPicPr>
            <a:picLocks noGrp="1" noChangeAspect="1"/>
          </p:cNvPicPr>
          <p:nvPr>
            <p:ph idx="1"/>
          </p:nvPr>
        </p:nvPicPr>
        <p:blipFill>
          <a:blip r:embed="rId2"/>
          <a:stretch>
            <a:fillRect/>
          </a:stretch>
        </p:blipFill>
        <p:spPr>
          <a:xfrm>
            <a:off x="250014" y="1562477"/>
            <a:ext cx="6130970" cy="4614325"/>
          </a:xfrm>
        </p:spPr>
      </p:pic>
      <p:cxnSp>
        <p:nvCxnSpPr>
          <p:cNvPr id="7" name="Straight Arrow Connector 6">
            <a:extLst>
              <a:ext uri="{FF2B5EF4-FFF2-40B4-BE49-F238E27FC236}">
                <a16:creationId xmlns:a16="http://schemas.microsoft.com/office/drawing/2014/main" id="{3D2AE384-4E2F-A565-338D-8C4690F594D5}"/>
              </a:ext>
            </a:extLst>
          </p:cNvPr>
          <p:cNvCxnSpPr/>
          <p:nvPr/>
        </p:nvCxnSpPr>
        <p:spPr>
          <a:xfrm>
            <a:off x="2074835" y="1908039"/>
            <a:ext cx="12879" cy="372693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CEFE472-3B65-E0D5-1C24-565A858F3A41}"/>
              </a:ext>
            </a:extLst>
          </p:cNvPr>
          <p:cNvCxnSpPr>
            <a:cxnSpLocks/>
          </p:cNvCxnSpPr>
          <p:nvPr/>
        </p:nvCxnSpPr>
        <p:spPr>
          <a:xfrm>
            <a:off x="3093024" y="2722589"/>
            <a:ext cx="12879" cy="291238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DC84E23-B786-8AF1-B503-79FA65A01F62}"/>
              </a:ext>
            </a:extLst>
          </p:cNvPr>
          <p:cNvCxnSpPr>
            <a:cxnSpLocks/>
          </p:cNvCxnSpPr>
          <p:nvPr/>
        </p:nvCxnSpPr>
        <p:spPr>
          <a:xfrm>
            <a:off x="4084939" y="1908038"/>
            <a:ext cx="19447" cy="372693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978DBEE-894A-0F8C-6657-36F5F96F42CA}"/>
              </a:ext>
            </a:extLst>
          </p:cNvPr>
          <p:cNvSpPr txBox="1"/>
          <p:nvPr/>
        </p:nvSpPr>
        <p:spPr>
          <a:xfrm>
            <a:off x="1522265" y="2056427"/>
            <a:ext cx="468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t>1</a:t>
            </a:r>
          </a:p>
        </p:txBody>
      </p:sp>
      <p:sp>
        <p:nvSpPr>
          <p:cNvPr id="11" name="TextBox 10">
            <a:extLst>
              <a:ext uri="{FF2B5EF4-FFF2-40B4-BE49-F238E27FC236}">
                <a16:creationId xmlns:a16="http://schemas.microsoft.com/office/drawing/2014/main" id="{F85A10BD-C4C6-EE1F-A297-564B0424CDFF}"/>
              </a:ext>
            </a:extLst>
          </p:cNvPr>
          <p:cNvSpPr txBox="1"/>
          <p:nvPr/>
        </p:nvSpPr>
        <p:spPr>
          <a:xfrm>
            <a:off x="2507610" y="3449047"/>
            <a:ext cx="468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2</a:t>
            </a:r>
          </a:p>
        </p:txBody>
      </p:sp>
      <p:sp>
        <p:nvSpPr>
          <p:cNvPr id="12" name="TextBox 11">
            <a:extLst>
              <a:ext uri="{FF2B5EF4-FFF2-40B4-BE49-F238E27FC236}">
                <a16:creationId xmlns:a16="http://schemas.microsoft.com/office/drawing/2014/main" id="{DC82B137-4B83-AE56-D52D-44F1658AD3A1}"/>
              </a:ext>
            </a:extLst>
          </p:cNvPr>
          <p:cNvSpPr txBox="1"/>
          <p:nvPr/>
        </p:nvSpPr>
        <p:spPr>
          <a:xfrm>
            <a:off x="3486385" y="3816909"/>
            <a:ext cx="468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3</a:t>
            </a:r>
          </a:p>
        </p:txBody>
      </p:sp>
      <p:sp>
        <p:nvSpPr>
          <p:cNvPr id="13" name="TextBox 12">
            <a:extLst>
              <a:ext uri="{FF2B5EF4-FFF2-40B4-BE49-F238E27FC236}">
                <a16:creationId xmlns:a16="http://schemas.microsoft.com/office/drawing/2014/main" id="{01DDEA11-CD16-2D77-575F-9376E48BD6B8}"/>
              </a:ext>
            </a:extLst>
          </p:cNvPr>
          <p:cNvSpPr txBox="1"/>
          <p:nvPr/>
        </p:nvSpPr>
        <p:spPr>
          <a:xfrm>
            <a:off x="4511144" y="1872495"/>
            <a:ext cx="468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4</a:t>
            </a:r>
            <a:endParaRPr lang="en-US" dirty="0"/>
          </a:p>
        </p:txBody>
      </p:sp>
      <p:sp>
        <p:nvSpPr>
          <p:cNvPr id="15" name="Segnaposto contenuto 2">
            <a:extLst>
              <a:ext uri="{FF2B5EF4-FFF2-40B4-BE49-F238E27FC236}">
                <a16:creationId xmlns:a16="http://schemas.microsoft.com/office/drawing/2014/main" id="{B4D64952-7BAF-41C2-8746-CA7D9A1BC4D8}"/>
              </a:ext>
            </a:extLst>
          </p:cNvPr>
          <p:cNvSpPr txBox="1">
            <a:spLocks/>
          </p:cNvSpPr>
          <p:nvPr/>
        </p:nvSpPr>
        <p:spPr>
          <a:xfrm>
            <a:off x="6503958" y="1447141"/>
            <a:ext cx="5584166" cy="5159045"/>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Il </a:t>
            </a:r>
            <a:r>
              <a:rPr lang="en-GB" dirty="0" err="1"/>
              <a:t>raffreddamento</a:t>
            </a:r>
            <a:r>
              <a:rPr lang="en-GB" dirty="0"/>
              <a:t> </a:t>
            </a:r>
            <a:r>
              <a:rPr lang="en-GB" dirty="0" err="1"/>
              <a:t>delle</a:t>
            </a:r>
            <a:r>
              <a:rPr lang="en-GB" dirty="0"/>
              <a:t> </a:t>
            </a:r>
            <a:r>
              <a:rPr lang="en-GB" dirty="0" err="1"/>
              <a:t>spugne</a:t>
            </a:r>
            <a:r>
              <a:rPr lang="en-GB" dirty="0"/>
              <a:t> è </a:t>
            </a:r>
            <a:r>
              <a:rPr lang="en-GB" dirty="0" err="1"/>
              <a:t>regolato</a:t>
            </a:r>
            <a:r>
              <a:rPr lang="en-GB" dirty="0"/>
              <a:t> dal </a:t>
            </a:r>
            <a:r>
              <a:rPr lang="en-GB" dirty="0" err="1"/>
              <a:t>diverso</a:t>
            </a:r>
            <a:r>
              <a:rPr lang="en-GB" dirty="0"/>
              <a:t> </a:t>
            </a:r>
            <a:r>
              <a:rPr lang="en-GB" dirty="0" err="1"/>
              <a:t>calore</a:t>
            </a:r>
            <a:r>
              <a:rPr lang="en-GB" dirty="0"/>
              <a:t> </a:t>
            </a:r>
            <a:r>
              <a:rPr lang="en-GB" dirty="0" err="1"/>
              <a:t>specifico</a:t>
            </a:r>
            <a:r>
              <a:rPr lang="en-GB" dirty="0"/>
              <a:t> </a:t>
            </a:r>
            <a:r>
              <a:rPr lang="en-GB" i="1" dirty="0"/>
              <a:t>c</a:t>
            </a:r>
            <a:r>
              <a:rPr lang="en-GB" i="1" baseline="-25000" dirty="0"/>
              <a:t>p</a:t>
            </a:r>
            <a:r>
              <a:rPr lang="en-US" dirty="0"/>
              <a:t>:</a:t>
            </a:r>
            <a:br>
              <a:rPr lang="en-US" dirty="0"/>
            </a:br>
            <a:r>
              <a:rPr lang="en-US" dirty="0"/>
              <a:t>- 1.28 </a:t>
            </a:r>
            <a:r>
              <a:rPr lang="en-US" dirty="0">
                <a:ea typeface="+mn-lt"/>
                <a:cs typeface="+mn-lt"/>
              </a:rPr>
              <a:t>J/(</a:t>
            </a:r>
            <a:r>
              <a:rPr lang="en-US" dirty="0" err="1">
                <a:ea typeface="+mn-lt"/>
                <a:cs typeface="+mn-lt"/>
              </a:rPr>
              <a:t>g°C</a:t>
            </a:r>
            <a:r>
              <a:rPr lang="en-US" dirty="0">
                <a:ea typeface="+mn-lt"/>
                <a:cs typeface="+mn-lt"/>
              </a:rPr>
              <a:t>) per </a:t>
            </a:r>
            <a:r>
              <a:rPr lang="en-US" dirty="0" err="1">
                <a:ea typeface="+mn-lt"/>
                <a:cs typeface="+mn-lt"/>
              </a:rPr>
              <a:t>l'asciutta</a:t>
            </a:r>
            <a:r>
              <a:rPr lang="en-US" dirty="0">
                <a:ea typeface="+mn-lt"/>
                <a:cs typeface="+mn-lt"/>
              </a:rPr>
              <a:t>;</a:t>
            </a:r>
            <a:br>
              <a:rPr lang="en-US" dirty="0">
                <a:ea typeface="+mn-lt"/>
                <a:cs typeface="+mn-lt"/>
              </a:rPr>
            </a:br>
            <a:r>
              <a:rPr lang="en-US" dirty="0">
                <a:ea typeface="+mn-lt"/>
                <a:cs typeface="+mn-lt"/>
              </a:rPr>
              <a:t>- 3.67 J/(</a:t>
            </a:r>
            <a:r>
              <a:rPr lang="en-US" dirty="0" err="1">
                <a:ea typeface="+mn-lt"/>
                <a:cs typeface="+mn-lt"/>
              </a:rPr>
              <a:t>g°C</a:t>
            </a:r>
            <a:r>
              <a:rPr lang="en-US" dirty="0">
                <a:ea typeface="+mn-lt"/>
                <a:cs typeface="+mn-lt"/>
              </a:rPr>
              <a:t>) per la </a:t>
            </a:r>
            <a:r>
              <a:rPr lang="en-US" dirty="0" err="1">
                <a:ea typeface="+mn-lt"/>
                <a:cs typeface="+mn-lt"/>
              </a:rPr>
              <a:t>salata</a:t>
            </a:r>
            <a:r>
              <a:rPr lang="en-US" dirty="0">
                <a:ea typeface="+mn-lt"/>
                <a:cs typeface="+mn-lt"/>
              </a:rPr>
              <a:t>;</a:t>
            </a:r>
            <a:br>
              <a:rPr lang="en-US" dirty="0">
                <a:ea typeface="+mn-lt"/>
                <a:cs typeface="+mn-lt"/>
              </a:rPr>
            </a:br>
            <a:r>
              <a:rPr lang="en-US" dirty="0">
                <a:ea typeface="+mn-lt"/>
                <a:cs typeface="+mn-lt"/>
              </a:rPr>
              <a:t>- 3.92 J/(</a:t>
            </a:r>
            <a:r>
              <a:rPr lang="en-US" dirty="0" err="1">
                <a:ea typeface="+mn-lt"/>
                <a:cs typeface="+mn-lt"/>
              </a:rPr>
              <a:t>g°C</a:t>
            </a:r>
            <a:r>
              <a:rPr lang="en-US" dirty="0">
                <a:ea typeface="+mn-lt"/>
                <a:cs typeface="+mn-lt"/>
              </a:rPr>
              <a:t>) per la </a:t>
            </a:r>
            <a:r>
              <a:rPr lang="en-US" dirty="0" err="1">
                <a:ea typeface="+mn-lt"/>
                <a:cs typeface="+mn-lt"/>
              </a:rPr>
              <a:t>bagnata</a:t>
            </a:r>
            <a:r>
              <a:rPr lang="en-US" dirty="0">
                <a:ea typeface="+mn-lt"/>
                <a:cs typeface="+mn-lt"/>
              </a:rPr>
              <a:t>.</a:t>
            </a:r>
            <a:br>
              <a:rPr lang="en-US" dirty="0">
                <a:ea typeface="+mn-lt"/>
                <a:cs typeface="+mn-lt"/>
              </a:rPr>
            </a:br>
            <a:br>
              <a:rPr lang="en-US" dirty="0">
                <a:ea typeface="+mn-lt"/>
                <a:cs typeface="+mn-lt"/>
              </a:rPr>
            </a:br>
            <a:r>
              <a:rPr lang="en-US" dirty="0" err="1">
                <a:ea typeface="+mn-lt"/>
                <a:cs typeface="+mn-lt"/>
              </a:rPr>
              <a:t>Più</a:t>
            </a:r>
            <a:r>
              <a:rPr lang="en-US" dirty="0">
                <a:ea typeface="+mn-lt"/>
                <a:cs typeface="+mn-lt"/>
              </a:rPr>
              <a:t> è basso il </a:t>
            </a:r>
            <a:r>
              <a:rPr lang="en-US" dirty="0" err="1">
                <a:ea typeface="+mn-lt"/>
                <a:cs typeface="+mn-lt"/>
              </a:rPr>
              <a:t>calore</a:t>
            </a:r>
            <a:r>
              <a:rPr lang="en-US" dirty="0">
                <a:ea typeface="+mn-lt"/>
                <a:cs typeface="+mn-lt"/>
              </a:rPr>
              <a:t> </a:t>
            </a:r>
            <a:r>
              <a:rPr lang="en-US" dirty="0" err="1">
                <a:ea typeface="+mn-lt"/>
                <a:cs typeface="+mn-lt"/>
              </a:rPr>
              <a:t>specifico</a:t>
            </a:r>
            <a:r>
              <a:rPr lang="en-US" dirty="0">
                <a:ea typeface="+mn-lt"/>
                <a:cs typeface="+mn-lt"/>
              </a:rPr>
              <a:t> </a:t>
            </a:r>
            <a:r>
              <a:rPr lang="en-US" dirty="0" err="1">
                <a:ea typeface="+mn-lt"/>
                <a:cs typeface="+mn-lt"/>
              </a:rPr>
              <a:t>più</a:t>
            </a:r>
            <a:r>
              <a:rPr lang="en-US" dirty="0">
                <a:ea typeface="+mn-lt"/>
                <a:cs typeface="+mn-lt"/>
              </a:rPr>
              <a:t> la </a:t>
            </a:r>
            <a:r>
              <a:rPr lang="en-US" dirty="0" err="1">
                <a:ea typeface="+mn-lt"/>
                <a:cs typeface="+mn-lt"/>
              </a:rPr>
              <a:t>spugna</a:t>
            </a:r>
            <a:r>
              <a:rPr lang="en-US" dirty="0">
                <a:ea typeface="+mn-lt"/>
                <a:cs typeface="+mn-lt"/>
              </a:rPr>
              <a:t> </a:t>
            </a:r>
            <a:r>
              <a:rPr lang="en-US" dirty="0" err="1">
                <a:ea typeface="+mn-lt"/>
                <a:cs typeface="+mn-lt"/>
              </a:rPr>
              <a:t>si</a:t>
            </a:r>
            <a:r>
              <a:rPr lang="en-US" dirty="0">
                <a:ea typeface="+mn-lt"/>
                <a:cs typeface="+mn-lt"/>
              </a:rPr>
              <a:t> </a:t>
            </a:r>
            <a:r>
              <a:rPr lang="en-US" dirty="0" err="1">
                <a:ea typeface="+mn-lt"/>
                <a:cs typeface="+mn-lt"/>
              </a:rPr>
              <a:t>raffredderà</a:t>
            </a:r>
            <a:r>
              <a:rPr lang="en-US" dirty="0">
                <a:ea typeface="+mn-lt"/>
                <a:cs typeface="+mn-lt"/>
              </a:rPr>
              <a:t> prima, </a:t>
            </a:r>
            <a:r>
              <a:rPr lang="en-US" dirty="0" err="1">
                <a:ea typeface="+mn-lt"/>
                <a:cs typeface="+mn-lt"/>
              </a:rPr>
              <a:t>fino</a:t>
            </a:r>
            <a:r>
              <a:rPr lang="en-US" dirty="0">
                <a:ea typeface="+mn-lt"/>
                <a:cs typeface="+mn-lt"/>
              </a:rPr>
              <a:t> a </a:t>
            </a:r>
            <a:r>
              <a:rPr lang="en-US" dirty="0" err="1">
                <a:ea typeface="+mn-lt"/>
                <a:cs typeface="+mn-lt"/>
              </a:rPr>
              <a:t>raggiungere</a:t>
            </a:r>
            <a:r>
              <a:rPr lang="en-US" dirty="0">
                <a:ea typeface="+mn-lt"/>
                <a:cs typeface="+mn-lt"/>
              </a:rPr>
              <a:t> </a:t>
            </a:r>
            <a:r>
              <a:rPr lang="en-US" dirty="0" err="1">
                <a:ea typeface="+mn-lt"/>
                <a:cs typeface="+mn-lt"/>
              </a:rPr>
              <a:t>tutte</a:t>
            </a:r>
            <a:r>
              <a:rPr lang="en-US" dirty="0">
                <a:ea typeface="+mn-lt"/>
                <a:cs typeface="+mn-lt"/>
              </a:rPr>
              <a:t> la </a:t>
            </a:r>
            <a:r>
              <a:rPr lang="en-US" dirty="0" err="1">
                <a:ea typeface="+mn-lt"/>
                <a:cs typeface="+mn-lt"/>
              </a:rPr>
              <a:t>stessa</a:t>
            </a:r>
            <a:r>
              <a:rPr lang="en-US" dirty="0">
                <a:ea typeface="+mn-lt"/>
                <a:cs typeface="+mn-lt"/>
              </a:rPr>
              <a:t> </a:t>
            </a:r>
            <a:r>
              <a:rPr lang="en-US" dirty="0" err="1">
                <a:ea typeface="+mn-lt"/>
                <a:cs typeface="+mn-lt"/>
              </a:rPr>
              <a:t>temperatura</a:t>
            </a:r>
            <a:r>
              <a:rPr lang="en-US" dirty="0">
                <a:ea typeface="+mn-lt"/>
                <a:cs typeface="+mn-lt"/>
              </a:rPr>
              <a:t> </a:t>
            </a:r>
            <a:r>
              <a:rPr lang="en-US" dirty="0" err="1">
                <a:ea typeface="+mn-lt"/>
                <a:cs typeface="+mn-lt"/>
              </a:rPr>
              <a:t>d'equilibrio</a:t>
            </a:r>
            <a:r>
              <a:rPr lang="en-US" dirty="0">
                <a:ea typeface="+mn-lt"/>
                <a:cs typeface="+mn-lt"/>
              </a:rPr>
              <a:t>.</a:t>
            </a:r>
            <a:br>
              <a:rPr lang="en-US" dirty="0">
                <a:ea typeface="+mn-lt"/>
                <a:cs typeface="+mn-lt"/>
              </a:rPr>
            </a:br>
            <a:endParaRPr lang="en-US" dirty="0">
              <a:ea typeface="+mn-lt"/>
              <a:cs typeface="+mn-lt"/>
            </a:endParaRPr>
          </a:p>
        </p:txBody>
      </p:sp>
    </p:spTree>
    <p:extLst>
      <p:ext uri="{BB962C8B-B14F-4D97-AF65-F5344CB8AC3E}">
        <p14:creationId xmlns:p14="http://schemas.microsoft.com/office/powerpoint/2010/main" val="30988907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0D39B5-BDA7-F35C-3B44-2D4FABBE819B}"/>
              </a:ext>
            </a:extLst>
          </p:cNvPr>
          <p:cNvSpPr>
            <a:spLocks noGrp="1"/>
          </p:cNvSpPr>
          <p:nvPr>
            <p:ph type="title"/>
          </p:nvPr>
        </p:nvSpPr>
        <p:spPr>
          <a:xfrm>
            <a:off x="61823" y="-65561"/>
            <a:ext cx="10515600" cy="1325563"/>
          </a:xfrm>
        </p:spPr>
        <p:txBody>
          <a:bodyPr/>
          <a:lstStyle/>
          <a:p>
            <a:r>
              <a:rPr lang="en-GB" dirty="0"/>
              <a:t>Fase 3 (Fon </a:t>
            </a:r>
            <a:r>
              <a:rPr lang="en-GB" dirty="0" err="1"/>
              <a:t>spento</a:t>
            </a:r>
            <a:r>
              <a:rPr lang="en-GB" dirty="0"/>
              <a:t> senza </a:t>
            </a:r>
            <a:r>
              <a:rPr lang="en-GB" dirty="0" err="1"/>
              <a:t>pellicola</a:t>
            </a:r>
            <a:r>
              <a:rPr lang="en-GB" dirty="0"/>
              <a:t>)</a:t>
            </a:r>
          </a:p>
        </p:txBody>
      </p:sp>
      <p:pic>
        <p:nvPicPr>
          <p:cNvPr id="6" name="Picture 6" descr="A graph of a temperature&#10;&#10;Description automatically generated">
            <a:extLst>
              <a:ext uri="{FF2B5EF4-FFF2-40B4-BE49-F238E27FC236}">
                <a16:creationId xmlns:a16="http://schemas.microsoft.com/office/drawing/2014/main" id="{395BE6E8-3484-9D65-854E-EAB178736557}"/>
              </a:ext>
            </a:extLst>
          </p:cNvPr>
          <p:cNvPicPr>
            <a:picLocks noGrp="1" noChangeAspect="1"/>
          </p:cNvPicPr>
          <p:nvPr>
            <p:ph idx="1"/>
          </p:nvPr>
        </p:nvPicPr>
        <p:blipFill>
          <a:blip r:embed="rId2"/>
          <a:stretch>
            <a:fillRect/>
          </a:stretch>
        </p:blipFill>
        <p:spPr>
          <a:xfrm>
            <a:off x="250014" y="1562477"/>
            <a:ext cx="6130970" cy="4614325"/>
          </a:xfrm>
        </p:spPr>
      </p:pic>
      <p:cxnSp>
        <p:nvCxnSpPr>
          <p:cNvPr id="7" name="Straight Arrow Connector 6">
            <a:extLst>
              <a:ext uri="{FF2B5EF4-FFF2-40B4-BE49-F238E27FC236}">
                <a16:creationId xmlns:a16="http://schemas.microsoft.com/office/drawing/2014/main" id="{3D2AE384-4E2F-A565-338D-8C4690F594D5}"/>
              </a:ext>
            </a:extLst>
          </p:cNvPr>
          <p:cNvCxnSpPr/>
          <p:nvPr/>
        </p:nvCxnSpPr>
        <p:spPr>
          <a:xfrm>
            <a:off x="2074835" y="1908039"/>
            <a:ext cx="12879" cy="372693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CEFE472-3B65-E0D5-1C24-565A858F3A41}"/>
              </a:ext>
            </a:extLst>
          </p:cNvPr>
          <p:cNvCxnSpPr>
            <a:cxnSpLocks/>
          </p:cNvCxnSpPr>
          <p:nvPr/>
        </p:nvCxnSpPr>
        <p:spPr>
          <a:xfrm>
            <a:off x="3093024" y="2722589"/>
            <a:ext cx="12879" cy="291238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DC84E23-B786-8AF1-B503-79FA65A01F62}"/>
              </a:ext>
            </a:extLst>
          </p:cNvPr>
          <p:cNvCxnSpPr>
            <a:cxnSpLocks/>
          </p:cNvCxnSpPr>
          <p:nvPr/>
        </p:nvCxnSpPr>
        <p:spPr>
          <a:xfrm>
            <a:off x="4084939" y="1908038"/>
            <a:ext cx="19447" cy="372693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978DBEE-894A-0F8C-6657-36F5F96F42CA}"/>
              </a:ext>
            </a:extLst>
          </p:cNvPr>
          <p:cNvSpPr txBox="1"/>
          <p:nvPr/>
        </p:nvSpPr>
        <p:spPr>
          <a:xfrm>
            <a:off x="1522265" y="2056427"/>
            <a:ext cx="468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t>1</a:t>
            </a:r>
          </a:p>
        </p:txBody>
      </p:sp>
      <p:sp>
        <p:nvSpPr>
          <p:cNvPr id="11" name="TextBox 10">
            <a:extLst>
              <a:ext uri="{FF2B5EF4-FFF2-40B4-BE49-F238E27FC236}">
                <a16:creationId xmlns:a16="http://schemas.microsoft.com/office/drawing/2014/main" id="{F85A10BD-C4C6-EE1F-A297-564B0424CDFF}"/>
              </a:ext>
            </a:extLst>
          </p:cNvPr>
          <p:cNvSpPr txBox="1"/>
          <p:nvPr/>
        </p:nvSpPr>
        <p:spPr>
          <a:xfrm>
            <a:off x="2507610" y="3449047"/>
            <a:ext cx="468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2</a:t>
            </a:r>
          </a:p>
        </p:txBody>
      </p:sp>
      <p:sp>
        <p:nvSpPr>
          <p:cNvPr id="12" name="TextBox 11">
            <a:extLst>
              <a:ext uri="{FF2B5EF4-FFF2-40B4-BE49-F238E27FC236}">
                <a16:creationId xmlns:a16="http://schemas.microsoft.com/office/drawing/2014/main" id="{DC82B137-4B83-AE56-D52D-44F1658AD3A1}"/>
              </a:ext>
            </a:extLst>
          </p:cNvPr>
          <p:cNvSpPr txBox="1"/>
          <p:nvPr/>
        </p:nvSpPr>
        <p:spPr>
          <a:xfrm>
            <a:off x="3486385" y="3816909"/>
            <a:ext cx="468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3</a:t>
            </a:r>
          </a:p>
        </p:txBody>
      </p:sp>
      <p:sp>
        <p:nvSpPr>
          <p:cNvPr id="13" name="TextBox 12">
            <a:extLst>
              <a:ext uri="{FF2B5EF4-FFF2-40B4-BE49-F238E27FC236}">
                <a16:creationId xmlns:a16="http://schemas.microsoft.com/office/drawing/2014/main" id="{01DDEA11-CD16-2D77-575F-9376E48BD6B8}"/>
              </a:ext>
            </a:extLst>
          </p:cNvPr>
          <p:cNvSpPr txBox="1"/>
          <p:nvPr/>
        </p:nvSpPr>
        <p:spPr>
          <a:xfrm>
            <a:off x="4511144" y="1872495"/>
            <a:ext cx="468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4</a:t>
            </a:r>
            <a:endParaRPr lang="en-US" dirty="0"/>
          </a:p>
        </p:txBody>
      </p:sp>
      <p:sp>
        <p:nvSpPr>
          <p:cNvPr id="15" name="Segnaposto contenuto 2">
            <a:extLst>
              <a:ext uri="{FF2B5EF4-FFF2-40B4-BE49-F238E27FC236}">
                <a16:creationId xmlns:a16="http://schemas.microsoft.com/office/drawing/2014/main" id="{B4D64952-7BAF-41C2-8746-CA7D9A1BC4D8}"/>
              </a:ext>
            </a:extLst>
          </p:cNvPr>
          <p:cNvSpPr txBox="1">
            <a:spLocks/>
          </p:cNvSpPr>
          <p:nvPr/>
        </p:nvSpPr>
        <p:spPr>
          <a:xfrm>
            <a:off x="6503958" y="1447141"/>
            <a:ext cx="5584166" cy="515904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err="1"/>
              <a:t>L'ulteriore</a:t>
            </a:r>
            <a:r>
              <a:rPr lang="en-GB" dirty="0"/>
              <a:t> </a:t>
            </a:r>
            <a:r>
              <a:rPr lang="en-GB" dirty="0" err="1"/>
              <a:t>raffreddamento</a:t>
            </a:r>
            <a:r>
              <a:rPr lang="en-GB" dirty="0"/>
              <a:t> </a:t>
            </a:r>
            <a:r>
              <a:rPr lang="en-GB" dirty="0" err="1"/>
              <a:t>delle</a:t>
            </a:r>
            <a:r>
              <a:rPr lang="en-GB" dirty="0"/>
              <a:t> </a:t>
            </a:r>
            <a:r>
              <a:rPr lang="en-GB" dirty="0" err="1"/>
              <a:t>spugne</a:t>
            </a:r>
            <a:r>
              <a:rPr lang="en-GB" dirty="0"/>
              <a:t> </a:t>
            </a:r>
            <a:r>
              <a:rPr lang="en-GB" dirty="0" err="1"/>
              <a:t>bagnata</a:t>
            </a:r>
            <a:r>
              <a:rPr lang="en-GB" dirty="0"/>
              <a:t> e </a:t>
            </a:r>
            <a:r>
              <a:rPr lang="en-GB" dirty="0" err="1"/>
              <a:t>salata</a:t>
            </a:r>
            <a:r>
              <a:rPr lang="en-GB" dirty="0"/>
              <a:t> è </a:t>
            </a:r>
            <a:r>
              <a:rPr lang="en-GB" dirty="0" err="1"/>
              <a:t>dovuto</a:t>
            </a:r>
            <a:r>
              <a:rPr lang="en-GB" dirty="0"/>
              <a:t> </a:t>
            </a:r>
            <a:r>
              <a:rPr lang="en-GB" dirty="0" err="1"/>
              <a:t>all'evaporazione</a:t>
            </a:r>
            <a:r>
              <a:rPr lang="en-GB" dirty="0"/>
              <a:t>. </a:t>
            </a:r>
            <a:endParaRPr lang="en-US" dirty="0"/>
          </a:p>
          <a:p>
            <a:pPr marL="0" indent="0">
              <a:buNone/>
            </a:pPr>
            <a:r>
              <a:rPr lang="en-GB" dirty="0">
                <a:ea typeface="+mn-lt"/>
                <a:cs typeface="+mn-lt"/>
              </a:rPr>
              <a:t>La </a:t>
            </a:r>
            <a:r>
              <a:rPr lang="en-GB" dirty="0" err="1">
                <a:ea typeface="+mn-lt"/>
                <a:cs typeface="+mn-lt"/>
              </a:rPr>
              <a:t>spugna</a:t>
            </a:r>
            <a:r>
              <a:rPr lang="en-GB" dirty="0">
                <a:ea typeface="+mn-lt"/>
                <a:cs typeface="+mn-lt"/>
              </a:rPr>
              <a:t> </a:t>
            </a:r>
            <a:r>
              <a:rPr lang="en-GB" dirty="0" err="1">
                <a:ea typeface="+mn-lt"/>
                <a:cs typeface="+mn-lt"/>
              </a:rPr>
              <a:t>bagnata</a:t>
            </a:r>
            <a:r>
              <a:rPr lang="en-GB" dirty="0">
                <a:ea typeface="+mn-lt"/>
                <a:cs typeface="+mn-lt"/>
              </a:rPr>
              <a:t> </a:t>
            </a:r>
            <a:r>
              <a:rPr lang="en-GB" dirty="0" err="1">
                <a:ea typeface="+mn-lt"/>
                <a:cs typeface="+mn-lt"/>
              </a:rPr>
              <a:t>si</a:t>
            </a:r>
            <a:r>
              <a:rPr lang="en-GB" dirty="0">
                <a:ea typeface="+mn-lt"/>
                <a:cs typeface="+mn-lt"/>
              </a:rPr>
              <a:t> </a:t>
            </a:r>
            <a:r>
              <a:rPr lang="en-GB" dirty="0" err="1">
                <a:ea typeface="+mn-lt"/>
                <a:cs typeface="+mn-lt"/>
              </a:rPr>
              <a:t>raffredda</a:t>
            </a:r>
            <a:r>
              <a:rPr lang="en-GB" dirty="0">
                <a:ea typeface="+mn-lt"/>
                <a:cs typeface="+mn-lt"/>
              </a:rPr>
              <a:t> </a:t>
            </a:r>
            <a:r>
              <a:rPr lang="en-GB" dirty="0" err="1">
                <a:ea typeface="+mn-lt"/>
                <a:cs typeface="+mn-lt"/>
              </a:rPr>
              <a:t>più</a:t>
            </a:r>
            <a:r>
              <a:rPr lang="en-GB" dirty="0">
                <a:ea typeface="+mn-lt"/>
                <a:cs typeface="+mn-lt"/>
              </a:rPr>
              <a:t> </a:t>
            </a:r>
            <a:r>
              <a:rPr lang="en-GB" dirty="0" err="1">
                <a:ea typeface="+mn-lt"/>
                <a:cs typeface="+mn-lt"/>
              </a:rPr>
              <a:t>velocemente</a:t>
            </a:r>
            <a:r>
              <a:rPr lang="en-GB" dirty="0">
                <a:ea typeface="+mn-lt"/>
                <a:cs typeface="+mn-lt"/>
              </a:rPr>
              <a:t> </a:t>
            </a:r>
            <a:r>
              <a:rPr lang="en-GB" dirty="0" err="1">
                <a:ea typeface="+mn-lt"/>
                <a:cs typeface="+mn-lt"/>
              </a:rPr>
              <a:t>perché</a:t>
            </a:r>
            <a:r>
              <a:rPr lang="en-GB" dirty="0">
                <a:ea typeface="+mn-lt"/>
                <a:cs typeface="+mn-lt"/>
              </a:rPr>
              <a:t> </a:t>
            </a:r>
            <a:r>
              <a:rPr lang="en-GB" dirty="0" err="1">
                <a:ea typeface="+mn-lt"/>
                <a:cs typeface="+mn-lt"/>
              </a:rPr>
              <a:t>parte</a:t>
            </a:r>
            <a:r>
              <a:rPr lang="en-GB" dirty="0">
                <a:ea typeface="+mn-lt"/>
                <a:cs typeface="+mn-lt"/>
              </a:rPr>
              <a:t> del </a:t>
            </a:r>
            <a:r>
              <a:rPr lang="en-GB" dirty="0" err="1">
                <a:ea typeface="+mn-lt"/>
                <a:cs typeface="+mn-lt"/>
              </a:rPr>
              <a:t>calore</a:t>
            </a:r>
            <a:r>
              <a:rPr lang="en-GB" dirty="0">
                <a:ea typeface="+mn-lt"/>
                <a:cs typeface="+mn-lt"/>
              </a:rPr>
              <a:t> in </a:t>
            </a:r>
            <a:r>
              <a:rPr lang="en-GB" dirty="0" err="1">
                <a:ea typeface="+mn-lt"/>
                <a:cs typeface="+mn-lt"/>
              </a:rPr>
              <a:t>quella</a:t>
            </a:r>
            <a:r>
              <a:rPr lang="en-GB" dirty="0">
                <a:ea typeface="+mn-lt"/>
                <a:cs typeface="+mn-lt"/>
              </a:rPr>
              <a:t> </a:t>
            </a:r>
            <a:r>
              <a:rPr lang="en-GB" dirty="0" err="1">
                <a:ea typeface="+mn-lt"/>
                <a:cs typeface="+mn-lt"/>
              </a:rPr>
              <a:t>salata</a:t>
            </a:r>
            <a:r>
              <a:rPr lang="en-GB" dirty="0">
                <a:ea typeface="+mn-lt"/>
                <a:cs typeface="+mn-lt"/>
              </a:rPr>
              <a:t> serve a </a:t>
            </a:r>
            <a:r>
              <a:rPr lang="en-GB" dirty="0" err="1">
                <a:ea typeface="+mn-lt"/>
                <a:cs typeface="+mn-lt"/>
              </a:rPr>
              <a:t>rompere</a:t>
            </a:r>
            <a:r>
              <a:rPr lang="en-GB" dirty="0">
                <a:ea typeface="+mn-lt"/>
                <a:cs typeface="+mn-lt"/>
              </a:rPr>
              <a:t> I </a:t>
            </a:r>
            <a:r>
              <a:rPr lang="en-GB" dirty="0" err="1">
                <a:ea typeface="+mn-lt"/>
                <a:cs typeface="+mn-lt"/>
              </a:rPr>
              <a:t>legami</a:t>
            </a:r>
            <a:r>
              <a:rPr lang="en-GB" dirty="0">
                <a:ea typeface="+mn-lt"/>
                <a:cs typeface="+mn-lt"/>
              </a:rPr>
              <a:t> </a:t>
            </a:r>
            <a:r>
              <a:rPr lang="en-GB" dirty="0" err="1">
                <a:ea typeface="+mn-lt"/>
                <a:cs typeface="+mn-lt"/>
              </a:rPr>
              <a:t>tra</a:t>
            </a:r>
            <a:r>
              <a:rPr lang="en-GB" dirty="0">
                <a:ea typeface="+mn-lt"/>
                <a:cs typeface="+mn-lt"/>
              </a:rPr>
              <a:t> </a:t>
            </a:r>
            <a:r>
              <a:rPr lang="en-GB" dirty="0" err="1">
                <a:ea typeface="+mn-lt"/>
                <a:cs typeface="+mn-lt"/>
              </a:rPr>
              <a:t>acqua</a:t>
            </a:r>
            <a:r>
              <a:rPr lang="en-GB" dirty="0">
                <a:ea typeface="+mn-lt"/>
                <a:cs typeface="+mn-lt"/>
              </a:rPr>
              <a:t> e sale. Se le due </a:t>
            </a:r>
            <a:r>
              <a:rPr lang="en-GB" dirty="0" err="1">
                <a:ea typeface="+mn-lt"/>
                <a:cs typeface="+mn-lt"/>
              </a:rPr>
              <a:t>spugne</a:t>
            </a:r>
            <a:r>
              <a:rPr lang="en-GB" dirty="0">
                <a:ea typeface="+mn-lt"/>
                <a:cs typeface="+mn-lt"/>
              </a:rPr>
              <a:t> </a:t>
            </a:r>
            <a:r>
              <a:rPr lang="en-GB" dirty="0" err="1">
                <a:ea typeface="+mn-lt"/>
                <a:cs typeface="+mn-lt"/>
              </a:rPr>
              <a:t>fossero</a:t>
            </a:r>
            <a:r>
              <a:rPr lang="en-GB" dirty="0">
                <a:ea typeface="+mn-lt"/>
                <a:cs typeface="+mn-lt"/>
              </a:rPr>
              <a:t> </a:t>
            </a:r>
            <a:r>
              <a:rPr lang="en-GB" dirty="0" err="1">
                <a:ea typeface="+mn-lt"/>
                <a:cs typeface="+mn-lt"/>
              </a:rPr>
              <a:t>egualmente</a:t>
            </a:r>
            <a:r>
              <a:rPr lang="en-GB" dirty="0">
                <a:ea typeface="+mn-lt"/>
                <a:cs typeface="+mn-lt"/>
              </a:rPr>
              <a:t> </a:t>
            </a:r>
            <a:r>
              <a:rPr lang="en-GB" dirty="0" err="1">
                <a:ea typeface="+mn-lt"/>
                <a:cs typeface="+mn-lt"/>
              </a:rPr>
              <a:t>umide</a:t>
            </a:r>
            <a:r>
              <a:rPr lang="en-GB" dirty="0">
                <a:ea typeface="+mn-lt"/>
                <a:cs typeface="+mn-lt"/>
              </a:rPr>
              <a:t>, </a:t>
            </a:r>
            <a:r>
              <a:rPr lang="en-GB" dirty="0" err="1">
                <a:ea typeface="+mn-lt"/>
                <a:cs typeface="+mn-lt"/>
              </a:rPr>
              <a:t>esse</a:t>
            </a:r>
            <a:r>
              <a:rPr lang="en-GB" dirty="0">
                <a:ea typeface="+mn-lt"/>
                <a:cs typeface="+mn-lt"/>
              </a:rPr>
              <a:t> </a:t>
            </a:r>
            <a:r>
              <a:rPr lang="en-GB" dirty="0" err="1">
                <a:ea typeface="+mn-lt"/>
                <a:cs typeface="+mn-lt"/>
              </a:rPr>
              <a:t>raggiungerebbero</a:t>
            </a:r>
            <a:r>
              <a:rPr lang="en-GB" dirty="0">
                <a:ea typeface="+mn-lt"/>
                <a:cs typeface="+mn-lt"/>
              </a:rPr>
              <a:t> la </a:t>
            </a:r>
            <a:r>
              <a:rPr lang="en-GB" dirty="0" err="1">
                <a:ea typeface="+mn-lt"/>
                <a:cs typeface="+mn-lt"/>
              </a:rPr>
              <a:t>stessa</a:t>
            </a:r>
            <a:r>
              <a:rPr lang="en-GB" dirty="0">
                <a:ea typeface="+mn-lt"/>
                <a:cs typeface="+mn-lt"/>
              </a:rPr>
              <a:t> </a:t>
            </a:r>
            <a:r>
              <a:rPr lang="en-GB" dirty="0" err="1">
                <a:ea typeface="+mn-lt"/>
                <a:cs typeface="+mn-lt"/>
              </a:rPr>
              <a:t>temperatura</a:t>
            </a:r>
            <a:r>
              <a:rPr lang="en-GB" dirty="0">
                <a:ea typeface="+mn-lt"/>
                <a:cs typeface="+mn-lt"/>
              </a:rPr>
              <a:t> di </a:t>
            </a:r>
            <a:r>
              <a:rPr lang="en-GB" dirty="0" err="1">
                <a:ea typeface="+mn-lt"/>
                <a:cs typeface="+mn-lt"/>
              </a:rPr>
              <a:t>equilibrio</a:t>
            </a:r>
            <a:r>
              <a:rPr lang="en-GB" dirty="0">
                <a:ea typeface="+mn-lt"/>
                <a:cs typeface="+mn-lt"/>
              </a:rPr>
              <a:t>.</a:t>
            </a:r>
          </a:p>
        </p:txBody>
      </p:sp>
    </p:spTree>
    <p:extLst>
      <p:ext uri="{BB962C8B-B14F-4D97-AF65-F5344CB8AC3E}">
        <p14:creationId xmlns:p14="http://schemas.microsoft.com/office/powerpoint/2010/main" val="36996361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40D39B5-BDA7-F35C-3B44-2D4FABBE819B}"/>
              </a:ext>
            </a:extLst>
          </p:cNvPr>
          <p:cNvSpPr>
            <a:spLocks noGrp="1"/>
          </p:cNvSpPr>
          <p:nvPr>
            <p:ph type="title"/>
          </p:nvPr>
        </p:nvSpPr>
        <p:spPr>
          <a:xfrm>
            <a:off x="61823" y="-65561"/>
            <a:ext cx="10515600" cy="1325563"/>
          </a:xfrm>
        </p:spPr>
        <p:txBody>
          <a:bodyPr/>
          <a:lstStyle/>
          <a:p>
            <a:r>
              <a:rPr lang="en-GB" dirty="0"/>
              <a:t>Fase 4 (Fon </a:t>
            </a:r>
            <a:r>
              <a:rPr lang="en-GB" dirty="0" err="1"/>
              <a:t>acceso</a:t>
            </a:r>
            <a:r>
              <a:rPr lang="en-GB" dirty="0"/>
              <a:t> con </a:t>
            </a:r>
            <a:r>
              <a:rPr lang="en-GB" dirty="0" err="1"/>
              <a:t>pellicola</a:t>
            </a:r>
            <a:r>
              <a:rPr lang="en-GB" dirty="0"/>
              <a:t>)</a:t>
            </a:r>
          </a:p>
        </p:txBody>
      </p:sp>
      <p:pic>
        <p:nvPicPr>
          <p:cNvPr id="6" name="Picture 6" descr="A graph of a temperature&#10;&#10;Description automatically generated">
            <a:extLst>
              <a:ext uri="{FF2B5EF4-FFF2-40B4-BE49-F238E27FC236}">
                <a16:creationId xmlns:a16="http://schemas.microsoft.com/office/drawing/2014/main" id="{395BE6E8-3484-9D65-854E-EAB178736557}"/>
              </a:ext>
            </a:extLst>
          </p:cNvPr>
          <p:cNvPicPr>
            <a:picLocks noGrp="1" noChangeAspect="1"/>
          </p:cNvPicPr>
          <p:nvPr>
            <p:ph idx="1"/>
          </p:nvPr>
        </p:nvPicPr>
        <p:blipFill>
          <a:blip r:embed="rId2"/>
          <a:stretch>
            <a:fillRect/>
          </a:stretch>
        </p:blipFill>
        <p:spPr>
          <a:xfrm>
            <a:off x="250014" y="1562477"/>
            <a:ext cx="6130970" cy="4614325"/>
          </a:xfrm>
        </p:spPr>
      </p:pic>
      <p:cxnSp>
        <p:nvCxnSpPr>
          <p:cNvPr id="7" name="Straight Arrow Connector 6">
            <a:extLst>
              <a:ext uri="{FF2B5EF4-FFF2-40B4-BE49-F238E27FC236}">
                <a16:creationId xmlns:a16="http://schemas.microsoft.com/office/drawing/2014/main" id="{3D2AE384-4E2F-A565-338D-8C4690F594D5}"/>
              </a:ext>
            </a:extLst>
          </p:cNvPr>
          <p:cNvCxnSpPr/>
          <p:nvPr/>
        </p:nvCxnSpPr>
        <p:spPr>
          <a:xfrm>
            <a:off x="2074835" y="1908039"/>
            <a:ext cx="12879" cy="372693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CEFE472-3B65-E0D5-1C24-565A858F3A41}"/>
              </a:ext>
            </a:extLst>
          </p:cNvPr>
          <p:cNvCxnSpPr>
            <a:cxnSpLocks/>
          </p:cNvCxnSpPr>
          <p:nvPr/>
        </p:nvCxnSpPr>
        <p:spPr>
          <a:xfrm>
            <a:off x="3093024" y="2722589"/>
            <a:ext cx="12879" cy="291238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DC84E23-B786-8AF1-B503-79FA65A01F62}"/>
              </a:ext>
            </a:extLst>
          </p:cNvPr>
          <p:cNvCxnSpPr>
            <a:cxnSpLocks/>
          </p:cNvCxnSpPr>
          <p:nvPr/>
        </p:nvCxnSpPr>
        <p:spPr>
          <a:xfrm>
            <a:off x="4084939" y="1908038"/>
            <a:ext cx="19447" cy="372693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978DBEE-894A-0F8C-6657-36F5F96F42CA}"/>
              </a:ext>
            </a:extLst>
          </p:cNvPr>
          <p:cNvSpPr txBox="1"/>
          <p:nvPr/>
        </p:nvSpPr>
        <p:spPr>
          <a:xfrm>
            <a:off x="1522265" y="2056427"/>
            <a:ext cx="468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t>1</a:t>
            </a:r>
          </a:p>
        </p:txBody>
      </p:sp>
      <p:sp>
        <p:nvSpPr>
          <p:cNvPr id="11" name="TextBox 10">
            <a:extLst>
              <a:ext uri="{FF2B5EF4-FFF2-40B4-BE49-F238E27FC236}">
                <a16:creationId xmlns:a16="http://schemas.microsoft.com/office/drawing/2014/main" id="{F85A10BD-C4C6-EE1F-A297-564B0424CDFF}"/>
              </a:ext>
            </a:extLst>
          </p:cNvPr>
          <p:cNvSpPr txBox="1"/>
          <p:nvPr/>
        </p:nvSpPr>
        <p:spPr>
          <a:xfrm>
            <a:off x="2507610" y="3449047"/>
            <a:ext cx="468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2</a:t>
            </a:r>
          </a:p>
        </p:txBody>
      </p:sp>
      <p:sp>
        <p:nvSpPr>
          <p:cNvPr id="12" name="TextBox 11">
            <a:extLst>
              <a:ext uri="{FF2B5EF4-FFF2-40B4-BE49-F238E27FC236}">
                <a16:creationId xmlns:a16="http://schemas.microsoft.com/office/drawing/2014/main" id="{DC82B137-4B83-AE56-D52D-44F1658AD3A1}"/>
              </a:ext>
            </a:extLst>
          </p:cNvPr>
          <p:cNvSpPr txBox="1"/>
          <p:nvPr/>
        </p:nvSpPr>
        <p:spPr>
          <a:xfrm>
            <a:off x="3486385" y="3816909"/>
            <a:ext cx="468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3</a:t>
            </a:r>
          </a:p>
        </p:txBody>
      </p:sp>
      <p:sp>
        <p:nvSpPr>
          <p:cNvPr id="13" name="TextBox 12">
            <a:extLst>
              <a:ext uri="{FF2B5EF4-FFF2-40B4-BE49-F238E27FC236}">
                <a16:creationId xmlns:a16="http://schemas.microsoft.com/office/drawing/2014/main" id="{01DDEA11-CD16-2D77-575F-9376E48BD6B8}"/>
              </a:ext>
            </a:extLst>
          </p:cNvPr>
          <p:cNvSpPr txBox="1"/>
          <p:nvPr/>
        </p:nvSpPr>
        <p:spPr>
          <a:xfrm>
            <a:off x="4511144" y="1872495"/>
            <a:ext cx="4680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dirty="0"/>
              <a:t>4</a:t>
            </a:r>
            <a:endParaRPr lang="en-US" dirty="0"/>
          </a:p>
        </p:txBody>
      </p:sp>
      <p:sp>
        <p:nvSpPr>
          <p:cNvPr id="15" name="Segnaposto contenuto 2">
            <a:extLst>
              <a:ext uri="{FF2B5EF4-FFF2-40B4-BE49-F238E27FC236}">
                <a16:creationId xmlns:a16="http://schemas.microsoft.com/office/drawing/2014/main" id="{B4D64952-7BAF-41C2-8746-CA7D9A1BC4D8}"/>
              </a:ext>
            </a:extLst>
          </p:cNvPr>
          <p:cNvSpPr txBox="1">
            <a:spLocks/>
          </p:cNvSpPr>
          <p:nvPr/>
        </p:nvSpPr>
        <p:spPr>
          <a:xfrm>
            <a:off x="6503958" y="1447141"/>
            <a:ext cx="5584166" cy="5159045"/>
          </a:xfrm>
          <a:prstGeom prst="rect">
            <a:avLst/>
          </a:prstGeom>
        </p:spPr>
        <p:txBody>
          <a:bodyPr vert="horz" lIns="91440" tIns="45720" rIns="91440" bIns="45720" rtlCol="0" anchor="t">
            <a:normAutofit fontScale="62500" lnSpcReduction="20000"/>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Il </a:t>
            </a:r>
            <a:r>
              <a:rPr lang="en-GB" err="1"/>
              <a:t>riscaldamento</a:t>
            </a:r>
            <a:r>
              <a:rPr lang="en-GB" dirty="0"/>
              <a:t> è </a:t>
            </a:r>
            <a:r>
              <a:rPr lang="en-GB" err="1"/>
              <a:t>dovuto</a:t>
            </a:r>
            <a:r>
              <a:rPr lang="en-GB" dirty="0"/>
              <a:t> al </a:t>
            </a:r>
            <a:r>
              <a:rPr lang="en-GB" err="1"/>
              <a:t>diverso</a:t>
            </a:r>
            <a:r>
              <a:rPr lang="en-GB" dirty="0"/>
              <a:t> </a:t>
            </a:r>
            <a:r>
              <a:rPr lang="en-GB" err="1"/>
              <a:t>calore</a:t>
            </a:r>
            <a:r>
              <a:rPr lang="en-GB" dirty="0"/>
              <a:t> </a:t>
            </a:r>
            <a:r>
              <a:rPr lang="en-GB" err="1"/>
              <a:t>specifico</a:t>
            </a:r>
            <a:r>
              <a:rPr lang="en-GB" dirty="0"/>
              <a:t> </a:t>
            </a:r>
            <a:r>
              <a:rPr lang="en-GB" err="1"/>
              <a:t>tra</a:t>
            </a:r>
            <a:r>
              <a:rPr lang="en-GB" dirty="0"/>
              <a:t> le </a:t>
            </a:r>
            <a:r>
              <a:rPr lang="en-GB" err="1"/>
              <a:t>spugne</a:t>
            </a:r>
            <a:r>
              <a:rPr lang="en-GB" dirty="0"/>
              <a:t>, a cui </a:t>
            </a:r>
            <a:r>
              <a:rPr lang="en-GB" err="1"/>
              <a:t>si</a:t>
            </a:r>
            <a:r>
              <a:rPr lang="en-GB" dirty="0"/>
              <a:t> </a:t>
            </a:r>
            <a:r>
              <a:rPr lang="en-GB" err="1"/>
              <a:t>sottrae</a:t>
            </a:r>
            <a:r>
              <a:rPr lang="en-GB" dirty="0"/>
              <a:t> il </a:t>
            </a:r>
            <a:r>
              <a:rPr lang="en-GB" err="1"/>
              <a:t>contributo</a:t>
            </a:r>
            <a:r>
              <a:rPr lang="en-GB" dirty="0"/>
              <a:t> </a:t>
            </a:r>
            <a:r>
              <a:rPr lang="en-GB" err="1"/>
              <a:t>evaporativo</a:t>
            </a:r>
            <a:r>
              <a:rPr lang="en-GB" dirty="0"/>
              <a:t> </a:t>
            </a:r>
            <a:r>
              <a:rPr lang="en-GB" err="1"/>
              <a:t>accentuando</a:t>
            </a:r>
            <a:r>
              <a:rPr lang="en-GB" dirty="0"/>
              <a:t> le </a:t>
            </a:r>
            <a:r>
              <a:rPr lang="en-GB" err="1"/>
              <a:t>differenze</a:t>
            </a:r>
            <a:r>
              <a:rPr lang="en-GB" dirty="0"/>
              <a:t> </a:t>
            </a:r>
            <a:r>
              <a:rPr lang="en-GB" err="1"/>
              <a:t>tra</a:t>
            </a:r>
            <a:r>
              <a:rPr lang="en-GB" dirty="0"/>
              <a:t> le </a:t>
            </a:r>
            <a:r>
              <a:rPr lang="en-GB" err="1"/>
              <a:t>spugne</a:t>
            </a:r>
            <a:r>
              <a:rPr lang="en-GB" dirty="0"/>
              <a:t> rispetto </a:t>
            </a:r>
            <a:r>
              <a:rPr lang="en-GB" err="1"/>
              <a:t>alla</a:t>
            </a:r>
            <a:r>
              <a:rPr lang="en-GB" dirty="0"/>
              <a:t> </a:t>
            </a:r>
            <a:r>
              <a:rPr lang="en-GB" err="1"/>
              <a:t>fase</a:t>
            </a:r>
            <a:r>
              <a:rPr lang="en-GB" dirty="0"/>
              <a:t> 1. </a:t>
            </a:r>
          </a:p>
          <a:p>
            <a:pPr marL="0" indent="0">
              <a:buNone/>
            </a:pPr>
            <a:r>
              <a:rPr lang="en-GB" dirty="0"/>
              <a:t>La </a:t>
            </a:r>
            <a:r>
              <a:rPr lang="en-GB" err="1"/>
              <a:t>spugna</a:t>
            </a:r>
            <a:r>
              <a:rPr lang="en-GB" dirty="0"/>
              <a:t> </a:t>
            </a:r>
            <a:r>
              <a:rPr lang="en-GB" err="1"/>
              <a:t>asciutta</a:t>
            </a:r>
            <a:r>
              <a:rPr lang="en-GB" dirty="0"/>
              <a:t> </a:t>
            </a:r>
            <a:r>
              <a:rPr lang="en-GB" err="1"/>
              <a:t>risulta</a:t>
            </a:r>
            <a:r>
              <a:rPr lang="en-GB" dirty="0"/>
              <a:t> </a:t>
            </a:r>
            <a:r>
              <a:rPr lang="en-GB" err="1"/>
              <a:t>più</a:t>
            </a:r>
            <a:r>
              <a:rPr lang="en-GB" dirty="0"/>
              <a:t> </a:t>
            </a:r>
            <a:r>
              <a:rPr lang="en-GB" err="1"/>
              <a:t>calda</a:t>
            </a:r>
            <a:r>
              <a:rPr lang="en-GB" dirty="0"/>
              <a:t> </a:t>
            </a:r>
            <a:r>
              <a:rPr lang="en-GB" err="1"/>
              <a:t>perché</a:t>
            </a:r>
            <a:r>
              <a:rPr lang="en-GB" dirty="0"/>
              <a:t> </a:t>
            </a:r>
            <a:r>
              <a:rPr lang="en-GB" err="1"/>
              <a:t>abbiamo</a:t>
            </a:r>
            <a:r>
              <a:rPr lang="en-GB" dirty="0"/>
              <a:t> </a:t>
            </a:r>
            <a:r>
              <a:rPr lang="en-GB" err="1"/>
              <a:t>tolto</a:t>
            </a:r>
            <a:r>
              <a:rPr lang="en-GB" dirty="0"/>
              <a:t> la </a:t>
            </a:r>
            <a:r>
              <a:rPr lang="en-GB" err="1"/>
              <a:t>pellicola</a:t>
            </a:r>
            <a:r>
              <a:rPr lang="en-GB" dirty="0"/>
              <a:t>, la quale è un </a:t>
            </a:r>
            <a:r>
              <a:rPr lang="en-GB" err="1"/>
              <a:t>isolante</a:t>
            </a:r>
            <a:r>
              <a:rPr lang="en-GB" dirty="0"/>
              <a:t>. </a:t>
            </a:r>
          </a:p>
          <a:p>
            <a:pPr marL="0" indent="0">
              <a:buNone/>
            </a:pPr>
            <a:r>
              <a:rPr lang="en-GB" dirty="0"/>
              <a:t>Nelle </a:t>
            </a:r>
            <a:r>
              <a:rPr lang="en-GB" dirty="0" err="1"/>
              <a:t>spugne</a:t>
            </a:r>
            <a:r>
              <a:rPr lang="en-GB" dirty="0"/>
              <a:t> </a:t>
            </a:r>
            <a:r>
              <a:rPr lang="en-GB" dirty="0" err="1"/>
              <a:t>bagnata</a:t>
            </a:r>
            <a:r>
              <a:rPr lang="en-GB" dirty="0"/>
              <a:t> e </a:t>
            </a:r>
            <a:r>
              <a:rPr lang="en-GB" dirty="0" err="1"/>
              <a:t>salata</a:t>
            </a:r>
            <a:r>
              <a:rPr lang="en-GB" dirty="0"/>
              <a:t> il </a:t>
            </a:r>
            <a:r>
              <a:rPr lang="en-GB" dirty="0" err="1"/>
              <a:t>contributo</a:t>
            </a:r>
            <a:r>
              <a:rPr lang="en-GB" dirty="0"/>
              <a:t> </a:t>
            </a:r>
            <a:r>
              <a:rPr lang="en-GB" dirty="0" err="1"/>
              <a:t>evaporativo</a:t>
            </a:r>
            <a:r>
              <a:rPr lang="en-GB" dirty="0"/>
              <a:t> </a:t>
            </a:r>
            <a:r>
              <a:rPr lang="en-GB" dirty="0" err="1"/>
              <a:t>cresce</a:t>
            </a:r>
            <a:r>
              <a:rPr lang="en-GB" dirty="0"/>
              <a:t> </a:t>
            </a:r>
            <a:r>
              <a:rPr lang="en-GB" dirty="0" err="1"/>
              <a:t>all'aumentare</a:t>
            </a:r>
            <a:r>
              <a:rPr lang="en-GB" dirty="0"/>
              <a:t> </a:t>
            </a:r>
            <a:r>
              <a:rPr lang="en-GB" dirty="0" err="1"/>
              <a:t>della</a:t>
            </a:r>
            <a:r>
              <a:rPr lang="en-GB" dirty="0"/>
              <a:t> </a:t>
            </a:r>
            <a:r>
              <a:rPr lang="en-GB" dirty="0" err="1"/>
              <a:t>temperatura</a:t>
            </a:r>
            <a:r>
              <a:rPr lang="en-GB" dirty="0"/>
              <a:t>. La </a:t>
            </a:r>
            <a:r>
              <a:rPr lang="en-GB" dirty="0" err="1"/>
              <a:t>superficie</a:t>
            </a:r>
            <a:r>
              <a:rPr lang="en-GB" dirty="0"/>
              <a:t> </a:t>
            </a:r>
            <a:r>
              <a:rPr lang="en-GB" dirty="0" err="1"/>
              <a:t>porosa</a:t>
            </a:r>
            <a:r>
              <a:rPr lang="en-GB" dirty="0"/>
              <a:t> </a:t>
            </a:r>
            <a:r>
              <a:rPr lang="en-GB" dirty="0" err="1"/>
              <a:t>della</a:t>
            </a:r>
            <a:r>
              <a:rPr lang="en-GB" dirty="0"/>
              <a:t> </a:t>
            </a:r>
            <a:r>
              <a:rPr lang="en-GB" dirty="0" err="1"/>
              <a:t>spugna</a:t>
            </a:r>
            <a:r>
              <a:rPr lang="en-GB" dirty="0"/>
              <a:t> fa </a:t>
            </a:r>
            <a:r>
              <a:rPr lang="en-GB" dirty="0" err="1"/>
              <a:t>sì</a:t>
            </a:r>
            <a:r>
              <a:rPr lang="en-GB" dirty="0"/>
              <a:t> </a:t>
            </a:r>
            <a:r>
              <a:rPr lang="en-GB" dirty="0" err="1"/>
              <a:t>che</a:t>
            </a:r>
            <a:r>
              <a:rPr lang="en-GB" dirty="0"/>
              <a:t> </a:t>
            </a:r>
            <a:r>
              <a:rPr lang="en-GB" dirty="0" err="1"/>
              <a:t>si</a:t>
            </a:r>
            <a:r>
              <a:rPr lang="en-GB" dirty="0"/>
              <a:t> </a:t>
            </a:r>
            <a:r>
              <a:rPr lang="en-GB" dirty="0" err="1"/>
              <a:t>creino</a:t>
            </a:r>
            <a:r>
              <a:rPr lang="en-GB" dirty="0"/>
              <a:t> </a:t>
            </a:r>
            <a:r>
              <a:rPr lang="en-GB" dirty="0" err="1"/>
              <a:t>delle</a:t>
            </a:r>
            <a:r>
              <a:rPr lang="en-GB" dirty="0"/>
              <a:t> </a:t>
            </a:r>
            <a:r>
              <a:rPr lang="en-GB" dirty="0" err="1"/>
              <a:t>disomogeneità</a:t>
            </a:r>
            <a:r>
              <a:rPr lang="en-GB" dirty="0"/>
              <a:t> di </a:t>
            </a:r>
            <a:r>
              <a:rPr lang="en-GB" dirty="0" err="1"/>
              <a:t>umidità</a:t>
            </a:r>
            <a:r>
              <a:rPr lang="en-GB" dirty="0"/>
              <a:t> </a:t>
            </a:r>
            <a:r>
              <a:rPr lang="en-GB" dirty="0" err="1"/>
              <a:t>sulla</a:t>
            </a:r>
            <a:r>
              <a:rPr lang="en-GB" dirty="0"/>
              <a:t> </a:t>
            </a:r>
            <a:r>
              <a:rPr lang="en-GB" dirty="0" err="1"/>
              <a:t>superficie</a:t>
            </a:r>
            <a:r>
              <a:rPr lang="en-GB" dirty="0"/>
              <a:t> </a:t>
            </a:r>
            <a:r>
              <a:rPr lang="en-GB" dirty="0" err="1"/>
              <a:t>della</a:t>
            </a:r>
            <a:r>
              <a:rPr lang="en-GB" dirty="0"/>
              <a:t> </a:t>
            </a:r>
            <a:r>
              <a:rPr lang="en-GB" dirty="0" err="1"/>
              <a:t>spugna</a:t>
            </a:r>
            <a:r>
              <a:rPr lang="en-GB" dirty="0"/>
              <a:t>, </a:t>
            </a:r>
            <a:r>
              <a:rPr lang="en-GB" dirty="0" err="1"/>
              <a:t>che</a:t>
            </a:r>
            <a:r>
              <a:rPr lang="en-GB" dirty="0"/>
              <a:t> </a:t>
            </a:r>
            <a:r>
              <a:rPr lang="en-GB" dirty="0" err="1"/>
              <a:t>influiscono</a:t>
            </a:r>
            <a:r>
              <a:rPr lang="en-GB" dirty="0"/>
              <a:t> poi </a:t>
            </a:r>
            <a:r>
              <a:rPr lang="en-GB" dirty="0" err="1"/>
              <a:t>su</a:t>
            </a:r>
            <a:r>
              <a:rPr lang="en-GB" dirty="0"/>
              <a:t> </a:t>
            </a:r>
            <a:r>
              <a:rPr lang="en-GB" dirty="0" err="1"/>
              <a:t>quanto</a:t>
            </a:r>
            <a:r>
              <a:rPr lang="en-GB" dirty="0"/>
              <a:t> le </a:t>
            </a:r>
            <a:r>
              <a:rPr lang="en-GB" dirty="0" err="1"/>
              <a:t>spugne</a:t>
            </a:r>
            <a:r>
              <a:rPr lang="en-GB" dirty="0"/>
              <a:t> </a:t>
            </a:r>
            <a:r>
              <a:rPr lang="en-GB" dirty="0" err="1"/>
              <a:t>si</a:t>
            </a:r>
            <a:r>
              <a:rPr lang="en-GB" dirty="0"/>
              <a:t> </a:t>
            </a:r>
            <a:r>
              <a:rPr lang="en-GB" dirty="0" err="1"/>
              <a:t>riscaldano</a:t>
            </a:r>
            <a:r>
              <a:rPr lang="en-GB" dirty="0"/>
              <a:t> </a:t>
            </a:r>
            <a:r>
              <a:rPr lang="en-GB" dirty="0" err="1"/>
              <a:t>localmente</a:t>
            </a:r>
            <a:r>
              <a:rPr lang="en-GB" dirty="0"/>
              <a:t>. Il sale </a:t>
            </a:r>
            <a:r>
              <a:rPr lang="en-GB" dirty="0" err="1"/>
              <a:t>rende</a:t>
            </a:r>
            <a:r>
              <a:rPr lang="en-GB" dirty="0"/>
              <a:t> la </a:t>
            </a:r>
            <a:r>
              <a:rPr lang="en-GB" dirty="0" err="1"/>
              <a:t>superficie</a:t>
            </a:r>
            <a:r>
              <a:rPr lang="en-GB" dirty="0"/>
              <a:t> </a:t>
            </a:r>
            <a:r>
              <a:rPr lang="en-GB" dirty="0" err="1"/>
              <a:t>ancora</a:t>
            </a:r>
            <a:r>
              <a:rPr lang="en-GB" dirty="0"/>
              <a:t> </a:t>
            </a:r>
            <a:r>
              <a:rPr lang="en-GB" dirty="0" err="1"/>
              <a:t>più</a:t>
            </a:r>
            <a:r>
              <a:rPr lang="en-GB" dirty="0"/>
              <a:t> </a:t>
            </a:r>
            <a:r>
              <a:rPr lang="en-GB" dirty="0" err="1"/>
              <a:t>disomogenea</a:t>
            </a:r>
            <a:r>
              <a:rPr lang="en-GB" dirty="0"/>
              <a:t>. </a:t>
            </a:r>
          </a:p>
          <a:p>
            <a:pPr marL="0" indent="0">
              <a:buNone/>
            </a:pPr>
            <a:r>
              <a:rPr lang="en-GB" dirty="0" err="1">
                <a:ea typeface="+mn-lt"/>
                <a:cs typeface="+mn-lt"/>
              </a:rPr>
              <a:t>Lasciando</a:t>
            </a:r>
            <a:r>
              <a:rPr lang="en-GB" dirty="0">
                <a:ea typeface="+mn-lt"/>
                <a:cs typeface="+mn-lt"/>
              </a:rPr>
              <a:t> </a:t>
            </a:r>
            <a:r>
              <a:rPr lang="en-GB" dirty="0" err="1">
                <a:ea typeface="+mn-lt"/>
                <a:cs typeface="+mn-lt"/>
              </a:rPr>
              <a:t>andare</a:t>
            </a:r>
            <a:r>
              <a:rPr lang="en-GB" dirty="0">
                <a:ea typeface="+mn-lt"/>
                <a:cs typeface="+mn-lt"/>
              </a:rPr>
              <a:t> </a:t>
            </a:r>
            <a:r>
              <a:rPr lang="en-GB" dirty="0" err="1">
                <a:ea typeface="+mn-lt"/>
                <a:cs typeface="+mn-lt"/>
              </a:rPr>
              <a:t>l'esperimento</a:t>
            </a:r>
            <a:r>
              <a:rPr lang="en-GB" dirty="0">
                <a:ea typeface="+mn-lt"/>
                <a:cs typeface="+mn-lt"/>
              </a:rPr>
              <a:t> per </a:t>
            </a:r>
            <a:r>
              <a:rPr lang="en-GB" dirty="0" err="1">
                <a:ea typeface="+mn-lt"/>
                <a:cs typeface="+mn-lt"/>
              </a:rPr>
              <a:t>molto</a:t>
            </a:r>
            <a:r>
              <a:rPr lang="en-GB" dirty="0">
                <a:ea typeface="+mn-lt"/>
                <a:cs typeface="+mn-lt"/>
              </a:rPr>
              <a:t> tempo, le </a:t>
            </a:r>
            <a:r>
              <a:rPr lang="en-GB" dirty="0" err="1">
                <a:ea typeface="+mn-lt"/>
                <a:cs typeface="+mn-lt"/>
              </a:rPr>
              <a:t>spugne</a:t>
            </a:r>
            <a:r>
              <a:rPr lang="en-GB" dirty="0">
                <a:ea typeface="+mn-lt"/>
                <a:cs typeface="+mn-lt"/>
              </a:rPr>
              <a:t> </a:t>
            </a:r>
            <a:r>
              <a:rPr lang="en-GB" dirty="0" err="1">
                <a:ea typeface="+mn-lt"/>
                <a:cs typeface="+mn-lt"/>
              </a:rPr>
              <a:t>si</a:t>
            </a:r>
            <a:r>
              <a:rPr lang="en-GB" dirty="0">
                <a:ea typeface="+mn-lt"/>
                <a:cs typeface="+mn-lt"/>
              </a:rPr>
              <a:t> </a:t>
            </a:r>
            <a:r>
              <a:rPr lang="en-GB" dirty="0" err="1">
                <a:ea typeface="+mn-lt"/>
                <a:cs typeface="+mn-lt"/>
              </a:rPr>
              <a:t>asciugherebbero</a:t>
            </a:r>
            <a:r>
              <a:rPr lang="en-GB" dirty="0">
                <a:ea typeface="+mn-lt"/>
                <a:cs typeface="+mn-lt"/>
              </a:rPr>
              <a:t> </a:t>
            </a:r>
            <a:r>
              <a:rPr lang="en-GB" dirty="0" err="1">
                <a:ea typeface="+mn-lt"/>
                <a:cs typeface="+mn-lt"/>
              </a:rPr>
              <a:t>decretando</a:t>
            </a:r>
            <a:r>
              <a:rPr lang="en-GB" dirty="0">
                <a:ea typeface="+mn-lt"/>
                <a:cs typeface="+mn-lt"/>
              </a:rPr>
              <a:t> la fine </a:t>
            </a:r>
            <a:r>
              <a:rPr lang="en-GB" dirty="0" err="1">
                <a:ea typeface="+mn-lt"/>
                <a:cs typeface="+mn-lt"/>
              </a:rPr>
              <a:t>dell'evaporazione</a:t>
            </a:r>
            <a:r>
              <a:rPr lang="en-GB" dirty="0">
                <a:ea typeface="+mn-lt"/>
                <a:cs typeface="+mn-lt"/>
              </a:rPr>
              <a:t>. Tutte le </a:t>
            </a:r>
            <a:r>
              <a:rPr lang="en-GB" dirty="0" err="1">
                <a:ea typeface="+mn-lt"/>
                <a:cs typeface="+mn-lt"/>
              </a:rPr>
              <a:t>spugne</a:t>
            </a:r>
            <a:r>
              <a:rPr lang="en-GB" dirty="0">
                <a:ea typeface="+mn-lt"/>
                <a:cs typeface="+mn-lt"/>
              </a:rPr>
              <a:t> </a:t>
            </a:r>
            <a:r>
              <a:rPr lang="en-GB" dirty="0" err="1">
                <a:ea typeface="+mn-lt"/>
                <a:cs typeface="+mn-lt"/>
              </a:rPr>
              <a:t>raggiungerebbero</a:t>
            </a:r>
            <a:r>
              <a:rPr lang="en-GB" dirty="0">
                <a:ea typeface="+mn-lt"/>
                <a:cs typeface="+mn-lt"/>
              </a:rPr>
              <a:t> la </a:t>
            </a:r>
            <a:r>
              <a:rPr lang="en-GB" dirty="0" err="1">
                <a:ea typeface="+mn-lt"/>
                <a:cs typeface="+mn-lt"/>
              </a:rPr>
              <a:t>stessa</a:t>
            </a:r>
            <a:r>
              <a:rPr lang="en-GB" dirty="0">
                <a:ea typeface="+mn-lt"/>
                <a:cs typeface="+mn-lt"/>
              </a:rPr>
              <a:t> </a:t>
            </a:r>
            <a:r>
              <a:rPr lang="en-GB" dirty="0" err="1">
                <a:ea typeface="+mn-lt"/>
                <a:cs typeface="+mn-lt"/>
              </a:rPr>
              <a:t>temperatura</a:t>
            </a:r>
            <a:r>
              <a:rPr lang="en-GB" dirty="0">
                <a:ea typeface="+mn-lt"/>
                <a:cs typeface="+mn-lt"/>
              </a:rPr>
              <a:t> </a:t>
            </a:r>
            <a:r>
              <a:rPr lang="en-GB" dirty="0" err="1">
                <a:ea typeface="+mn-lt"/>
                <a:cs typeface="+mn-lt"/>
              </a:rPr>
              <a:t>d'equilibrio</a:t>
            </a:r>
            <a:r>
              <a:rPr lang="en-GB" dirty="0">
                <a:ea typeface="+mn-lt"/>
                <a:cs typeface="+mn-lt"/>
              </a:rPr>
              <a:t>.</a:t>
            </a:r>
          </a:p>
        </p:txBody>
      </p:sp>
    </p:spTree>
    <p:extLst>
      <p:ext uri="{BB962C8B-B14F-4D97-AF65-F5344CB8AC3E}">
        <p14:creationId xmlns:p14="http://schemas.microsoft.com/office/powerpoint/2010/main" val="3814794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71F1E-C63F-801C-98B4-2B2E4E41CFF5}"/>
              </a:ext>
            </a:extLst>
          </p:cNvPr>
          <p:cNvSpPr>
            <a:spLocks noGrp="1"/>
          </p:cNvSpPr>
          <p:nvPr>
            <p:ph type="title"/>
          </p:nvPr>
        </p:nvSpPr>
        <p:spPr/>
        <p:txBody>
          <a:bodyPr>
            <a:normAutofit fontScale="90000"/>
          </a:bodyPr>
          <a:lstStyle/>
          <a:p>
            <a:r>
              <a:rPr lang="en-US" dirty="0"/>
              <a:t>Example of Thermography Applications</a:t>
            </a:r>
          </a:p>
        </p:txBody>
      </p:sp>
      <p:sp>
        <p:nvSpPr>
          <p:cNvPr id="3" name="Content Placeholder 2">
            <a:extLst>
              <a:ext uri="{FF2B5EF4-FFF2-40B4-BE49-F238E27FC236}">
                <a16:creationId xmlns:a16="http://schemas.microsoft.com/office/drawing/2014/main" id="{03DB021A-971C-F73E-288A-91D8AC4C24C0}"/>
              </a:ext>
            </a:extLst>
          </p:cNvPr>
          <p:cNvSpPr>
            <a:spLocks noGrp="1"/>
          </p:cNvSpPr>
          <p:nvPr>
            <p:ph idx="1"/>
          </p:nvPr>
        </p:nvSpPr>
        <p:spPr>
          <a:xfrm>
            <a:off x="4244454" y="1949450"/>
            <a:ext cx="7109345" cy="2120407"/>
          </a:xfrm>
        </p:spPr>
        <p:txBody>
          <a:bodyPr vert="horz" lIns="91440" tIns="45720" rIns="91440" bIns="45720" rtlCol="0" anchor="t">
            <a:normAutofit/>
          </a:bodyPr>
          <a:lstStyle/>
          <a:p>
            <a:pPr marL="0" indent="0">
              <a:buNone/>
            </a:pPr>
            <a:r>
              <a:rPr lang="en-US" dirty="0"/>
              <a:t>Construction Industry </a:t>
            </a:r>
          </a:p>
          <a:p>
            <a:pPr marL="0" indent="0">
              <a:buNone/>
            </a:pPr>
            <a:r>
              <a:rPr lang="en-US" sz="2400" dirty="0"/>
              <a:t>Façade and rooftop integrities, heat and water leaks. Thermal forcing of the building on the environment</a:t>
            </a:r>
            <a:endParaRPr lang="en-US" dirty="0"/>
          </a:p>
        </p:txBody>
      </p:sp>
      <p:sp>
        <p:nvSpPr>
          <p:cNvPr id="12" name="Content Placeholder 2">
            <a:extLst>
              <a:ext uri="{FF2B5EF4-FFF2-40B4-BE49-F238E27FC236}">
                <a16:creationId xmlns:a16="http://schemas.microsoft.com/office/drawing/2014/main" id="{8CD44EBB-7525-ECB6-4221-C0EC97E05584}"/>
              </a:ext>
            </a:extLst>
          </p:cNvPr>
          <p:cNvSpPr txBox="1">
            <a:spLocks/>
          </p:cNvSpPr>
          <p:nvPr/>
        </p:nvSpPr>
        <p:spPr>
          <a:xfrm>
            <a:off x="838200" y="4327985"/>
            <a:ext cx="7109345" cy="2120408"/>
          </a:xfrm>
          <a:prstGeom prst="rect">
            <a:avLst/>
          </a:prstGeom>
        </p:spPr>
        <p:txBody>
          <a:bodyPr vert="horz" lIns="91440" tIns="45720" rIns="91440" bIns="45720" rtlCol="0" anchor="t">
            <a:norm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Areal Thermography</a:t>
            </a:r>
          </a:p>
          <a:p>
            <a:pPr marL="0" indent="0">
              <a:buFont typeface="Arial" panose="020B0604020202020204" pitchFamily="34" charset="0"/>
              <a:buNone/>
            </a:pPr>
            <a:r>
              <a:rPr lang="en-US" sz="2400" dirty="0"/>
              <a:t>Geological evaluation, environmental damage evaluation, surface heat island effect computation.</a:t>
            </a:r>
          </a:p>
        </p:txBody>
      </p:sp>
      <p:pic>
        <p:nvPicPr>
          <p:cNvPr id="4" name="Immagine 3">
            <a:extLst>
              <a:ext uri="{FF2B5EF4-FFF2-40B4-BE49-F238E27FC236}">
                <a16:creationId xmlns:a16="http://schemas.microsoft.com/office/drawing/2014/main" id="{81996F0A-C43B-E76B-8E3A-9F014CFD08D7}"/>
              </a:ext>
            </a:extLst>
          </p:cNvPr>
          <p:cNvPicPr>
            <a:picLocks noChangeAspect="1"/>
          </p:cNvPicPr>
          <p:nvPr/>
        </p:nvPicPr>
        <p:blipFill>
          <a:blip r:embed="rId2"/>
          <a:stretch>
            <a:fillRect/>
          </a:stretch>
        </p:blipFill>
        <p:spPr>
          <a:xfrm>
            <a:off x="7799126" y="4327984"/>
            <a:ext cx="3212485" cy="2075249"/>
          </a:xfrm>
          <a:prstGeom prst="rect">
            <a:avLst/>
          </a:prstGeom>
        </p:spPr>
      </p:pic>
      <p:pic>
        <p:nvPicPr>
          <p:cNvPr id="5" name="Immagine 4">
            <a:extLst>
              <a:ext uri="{FF2B5EF4-FFF2-40B4-BE49-F238E27FC236}">
                <a16:creationId xmlns:a16="http://schemas.microsoft.com/office/drawing/2014/main" id="{E31448AF-5958-FACF-1B60-D36B7AF200CA}"/>
              </a:ext>
            </a:extLst>
          </p:cNvPr>
          <p:cNvPicPr>
            <a:picLocks noChangeAspect="1"/>
          </p:cNvPicPr>
          <p:nvPr/>
        </p:nvPicPr>
        <p:blipFill>
          <a:blip r:embed="rId3"/>
          <a:stretch>
            <a:fillRect/>
          </a:stretch>
        </p:blipFill>
        <p:spPr>
          <a:xfrm>
            <a:off x="838200" y="2007371"/>
            <a:ext cx="3212485" cy="2075249"/>
          </a:xfrm>
          <a:prstGeom prst="rect">
            <a:avLst/>
          </a:prstGeom>
        </p:spPr>
      </p:pic>
    </p:spTree>
    <p:extLst>
      <p:ext uri="{BB962C8B-B14F-4D97-AF65-F5344CB8AC3E}">
        <p14:creationId xmlns:p14="http://schemas.microsoft.com/office/powerpoint/2010/main" val="3680416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0371D59-7D54-47FF-BC81-4E4046504217}"/>
              </a:ext>
            </a:extLst>
          </p:cNvPr>
          <p:cNvSpPr txBox="1"/>
          <p:nvPr/>
        </p:nvSpPr>
        <p:spPr>
          <a:xfrm>
            <a:off x="380651" y="2075137"/>
            <a:ext cx="5279353" cy="4001095"/>
          </a:xfrm>
          <a:prstGeom prst="rect">
            <a:avLst/>
          </a:prstGeom>
          <a:noFill/>
        </p:spPr>
        <p:txBody>
          <a:bodyPr wrap="square" lIns="91440" tIns="45720" rIns="91440" bIns="45720" rtlCol="0" anchor="t">
            <a:spAutoFit/>
          </a:bodyPr>
          <a:lstStyle/>
          <a:p>
            <a:pPr algn="l"/>
            <a:r>
              <a:rPr lang="en-US" sz="2000" b="1" dirty="0">
                <a:solidFill>
                  <a:schemeClr val="bg1"/>
                </a:solidFill>
              </a:rPr>
              <a:t>Thermographic campaign</a:t>
            </a:r>
          </a:p>
          <a:p>
            <a:pPr algn="l"/>
            <a:endParaRPr lang="en-US" b="1" dirty="0"/>
          </a:p>
          <a:p>
            <a:pPr algn="l"/>
            <a:endParaRPr lang="en-US" b="1" dirty="0"/>
          </a:p>
          <a:p>
            <a:pPr algn="l"/>
            <a:endParaRPr lang="en-US" b="1" dirty="0"/>
          </a:p>
          <a:p>
            <a:pPr algn="l"/>
            <a:endParaRPr lang="en-US" b="1" dirty="0"/>
          </a:p>
          <a:p>
            <a:pPr algn="l"/>
            <a:endParaRPr lang="en-US" b="1" dirty="0"/>
          </a:p>
          <a:p>
            <a:pPr marL="285750" indent="-285750" algn="l">
              <a:buFont typeface="Arial" panose="020B0604020202020204" pitchFamily="34" charset="0"/>
              <a:buChar char="•"/>
            </a:pPr>
            <a:r>
              <a:rPr lang="en-US" i="1" dirty="0">
                <a:solidFill>
                  <a:srgbClr val="CC3300"/>
                </a:solidFill>
              </a:rPr>
              <a:t>Scope:</a:t>
            </a:r>
            <a:r>
              <a:rPr lang="en-US" dirty="0"/>
              <a:t> </a:t>
            </a:r>
            <a:r>
              <a:rPr lang="en-US" dirty="0">
                <a:solidFill>
                  <a:schemeClr val="bg1"/>
                </a:solidFill>
              </a:rPr>
              <a:t>Measure the surface temperature of building facades and street </a:t>
            </a:r>
            <a:r>
              <a:rPr lang="en-US">
                <a:solidFill>
                  <a:schemeClr val="bg1"/>
                </a:solidFill>
              </a:rPr>
              <a:t>pavements</a:t>
            </a:r>
            <a:r>
              <a:rPr lang="en-US" dirty="0">
                <a:solidFill>
                  <a:schemeClr val="bg1"/>
                </a:solidFill>
              </a:rPr>
              <a:t> within two urban canyons</a:t>
            </a:r>
          </a:p>
          <a:p>
            <a:pPr marL="285750" indent="-285750" algn="l">
              <a:buFont typeface="Arial" panose="020B0604020202020204" pitchFamily="34" charset="0"/>
              <a:buChar char="•"/>
            </a:pPr>
            <a:r>
              <a:rPr lang="en-US" i="1" dirty="0">
                <a:solidFill>
                  <a:srgbClr val="FF6600"/>
                </a:solidFill>
              </a:rPr>
              <a:t>Setup:</a:t>
            </a:r>
            <a:r>
              <a:rPr lang="en-US" dirty="0"/>
              <a:t> </a:t>
            </a:r>
            <a:r>
              <a:rPr lang="en-US" dirty="0">
                <a:solidFill>
                  <a:schemeClr val="bg1"/>
                </a:solidFill>
              </a:rPr>
              <a:t>2 man-handled thermal cameras working simultaneously</a:t>
            </a:r>
          </a:p>
          <a:p>
            <a:pPr marL="285750" indent="-285750" algn="l">
              <a:buFont typeface="Arial" panose="020B0604020202020204" pitchFamily="34" charset="0"/>
              <a:buChar char="•"/>
            </a:pPr>
            <a:r>
              <a:rPr lang="en-US" i="1" dirty="0">
                <a:solidFill>
                  <a:schemeClr val="accent3"/>
                </a:solidFill>
              </a:rPr>
              <a:t>Measure:</a:t>
            </a:r>
            <a:r>
              <a:rPr lang="en-US" i="1" dirty="0"/>
              <a:t> </a:t>
            </a:r>
            <a:r>
              <a:rPr lang="en-US" dirty="0">
                <a:solidFill>
                  <a:schemeClr val="bg1"/>
                </a:solidFill>
              </a:rPr>
              <a:t>24-hour experiment with measurements of 10 selected buildings (plus the street) once every two hours</a:t>
            </a:r>
          </a:p>
        </p:txBody>
      </p:sp>
      <p:grpSp>
        <p:nvGrpSpPr>
          <p:cNvPr id="14" name="Gruppo 13">
            <a:extLst>
              <a:ext uri="{FF2B5EF4-FFF2-40B4-BE49-F238E27FC236}">
                <a16:creationId xmlns:a16="http://schemas.microsoft.com/office/drawing/2014/main" id="{9A36F308-F94C-4297-8DB5-93C72C5DA23E}"/>
              </a:ext>
            </a:extLst>
          </p:cNvPr>
          <p:cNvGrpSpPr/>
          <p:nvPr/>
        </p:nvGrpSpPr>
        <p:grpSpPr>
          <a:xfrm>
            <a:off x="723834" y="2483597"/>
            <a:ext cx="1487894" cy="1051023"/>
            <a:chOff x="4468579" y="1873976"/>
            <a:chExt cx="4986673" cy="3470435"/>
          </a:xfrm>
        </p:grpSpPr>
        <p:pic>
          <p:nvPicPr>
            <p:cNvPr id="15" name="Picture 2">
              <a:extLst>
                <a:ext uri="{FF2B5EF4-FFF2-40B4-BE49-F238E27FC236}">
                  <a16:creationId xmlns:a16="http://schemas.microsoft.com/office/drawing/2014/main" id="{1830F020-6817-428A-8CCE-DC54F4146A4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468579" y="2428411"/>
              <a:ext cx="3690740" cy="29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a:extLst>
                <a:ext uri="{FF2B5EF4-FFF2-40B4-BE49-F238E27FC236}">
                  <a16:creationId xmlns:a16="http://schemas.microsoft.com/office/drawing/2014/main" id="{216D732D-AE68-46BD-A2A2-62FF5B2478F6}"/>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97878" l="0" r="100000"/>
                      </a14:imgEffect>
                    </a14:imgLayer>
                  </a14:imgProps>
                </a:ext>
                <a:ext uri="{28A0092B-C50C-407E-A947-70E740481C1C}">
                  <a14:useLocalDpi xmlns:a14="http://schemas.microsoft.com/office/drawing/2010/main"/>
                </a:ext>
              </a:extLst>
            </a:blip>
            <a:srcRect/>
            <a:stretch>
              <a:fillRect/>
            </a:stretch>
          </p:blipFill>
          <p:spPr bwMode="auto">
            <a:xfrm>
              <a:off x="7268482" y="1873976"/>
              <a:ext cx="2186770" cy="1552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CasellaDiTesto 16">
            <a:extLst>
              <a:ext uri="{FF2B5EF4-FFF2-40B4-BE49-F238E27FC236}">
                <a16:creationId xmlns:a16="http://schemas.microsoft.com/office/drawing/2014/main" id="{A9AE1FB8-3397-4D5F-80CD-F7EFE58D5A39}"/>
              </a:ext>
            </a:extLst>
          </p:cNvPr>
          <p:cNvSpPr txBox="1"/>
          <p:nvPr/>
        </p:nvSpPr>
        <p:spPr>
          <a:xfrm>
            <a:off x="1559252" y="2968274"/>
            <a:ext cx="1828800" cy="369332"/>
          </a:xfrm>
          <a:prstGeom prst="rect">
            <a:avLst/>
          </a:prstGeom>
          <a:noFill/>
        </p:spPr>
        <p:txBody>
          <a:bodyPr wrap="square" rtlCol="0" anchor="ctr">
            <a:spAutoFit/>
          </a:bodyPr>
          <a:lstStyle/>
          <a:p>
            <a:pPr algn="ctr"/>
            <a:r>
              <a:rPr lang="it-IT" dirty="0">
                <a:solidFill>
                  <a:schemeClr val="bg1"/>
                </a:solidFill>
              </a:rPr>
              <a:t>FLIR T620</a:t>
            </a:r>
          </a:p>
        </p:txBody>
      </p:sp>
      <p:sp>
        <p:nvSpPr>
          <p:cNvPr id="36" name="TextBox 21">
            <a:extLst>
              <a:ext uri="{FF2B5EF4-FFF2-40B4-BE49-F238E27FC236}">
                <a16:creationId xmlns:a16="http://schemas.microsoft.com/office/drawing/2014/main" id="{57617854-176C-4E07-BFE9-CCF53D061DB3}"/>
              </a:ext>
            </a:extLst>
          </p:cNvPr>
          <p:cNvSpPr txBox="1"/>
          <p:nvPr/>
        </p:nvSpPr>
        <p:spPr>
          <a:xfrm>
            <a:off x="7583252" y="1852413"/>
            <a:ext cx="2197477" cy="1815882"/>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a:lstStyle>
          <a:p>
            <a:r>
              <a:rPr b="1">
                <a:solidFill>
                  <a:schemeClr val="bg1"/>
                </a:solidFill>
              </a:rPr>
              <a:t>Via Marconi</a:t>
            </a:r>
            <a:endParaRPr lang="it-IT" b="1">
              <a:solidFill>
                <a:schemeClr val="bg1"/>
              </a:solidFill>
            </a:endParaRPr>
          </a:p>
          <a:p>
            <a:pPr marL="285750" indent="-285750">
              <a:buFont typeface="Arial" panose="020B0604020202020204" pitchFamily="34" charset="0"/>
              <a:buChar char="•"/>
            </a:pPr>
            <a:r>
              <a:rPr lang="en-US">
                <a:solidFill>
                  <a:schemeClr val="bg1"/>
                </a:solidFill>
              </a:rPr>
              <a:t>H = 33m, W = 20m H/W = 1.65</a:t>
            </a:r>
          </a:p>
          <a:p>
            <a:pPr marL="285750" indent="-285750">
              <a:buFont typeface="Arial" panose="020B0604020202020204" pitchFamily="34" charset="0"/>
              <a:buChar char="•"/>
            </a:pPr>
            <a:r>
              <a:rPr lang="en-US">
                <a:solidFill>
                  <a:schemeClr val="bg1"/>
                </a:solidFill>
              </a:rPr>
              <a:t>Downtown, 4 lanes</a:t>
            </a:r>
          </a:p>
          <a:p>
            <a:pPr marL="285750" indent="-285750">
              <a:buFont typeface="Arial" panose="020B0604020202020204" pitchFamily="34" charset="0"/>
              <a:buChar char="•"/>
            </a:pPr>
            <a:r>
              <a:rPr lang="en-US">
                <a:solidFill>
                  <a:schemeClr val="bg1"/>
                </a:solidFill>
              </a:rPr>
              <a:t>No trees</a:t>
            </a:r>
          </a:p>
          <a:p>
            <a:pPr marL="285750" indent="-285750">
              <a:buFont typeface="Arial" panose="020B0604020202020204" pitchFamily="34" charset="0"/>
              <a:buChar char="•"/>
            </a:pPr>
            <a:r>
              <a:rPr lang="en-US">
                <a:solidFill>
                  <a:schemeClr val="bg1"/>
                </a:solidFill>
              </a:rPr>
              <a:t>ZTL, autobus, pedestrian</a:t>
            </a:r>
          </a:p>
          <a:p>
            <a:pPr marL="285750" indent="-285750">
              <a:buFont typeface="Arial" panose="020B0604020202020204" pitchFamily="34" charset="0"/>
              <a:buChar char="•"/>
            </a:pPr>
            <a:r>
              <a:rPr lang="en-US">
                <a:solidFill>
                  <a:schemeClr val="bg1"/>
                </a:solidFill>
              </a:rPr>
              <a:t>Densely built-up area</a:t>
            </a:r>
            <a:endParaRPr>
              <a:solidFill>
                <a:schemeClr val="bg1"/>
              </a:solidFill>
            </a:endParaRPr>
          </a:p>
        </p:txBody>
      </p:sp>
      <p:sp>
        <p:nvSpPr>
          <p:cNvPr id="37" name="TextBox 32">
            <a:extLst>
              <a:ext uri="{FF2B5EF4-FFF2-40B4-BE49-F238E27FC236}">
                <a16:creationId xmlns:a16="http://schemas.microsoft.com/office/drawing/2014/main" id="{C98CFC3A-DFF5-4161-97E4-BC0C6855E385}"/>
              </a:ext>
            </a:extLst>
          </p:cNvPr>
          <p:cNvSpPr txBox="1"/>
          <p:nvPr/>
        </p:nvSpPr>
        <p:spPr>
          <a:xfrm>
            <a:off x="9586534" y="3890737"/>
            <a:ext cx="2197477" cy="2246769"/>
          </a:xfrm>
          <a:prstGeom prst="rect">
            <a:avLst/>
          </a:prstGeom>
          <a:ln w="12700">
            <a:miter lim="400000"/>
          </a:ln>
          <a:extLst>
            <a:ext uri="{C572A759-6A51-4108-AA02-DFA0A04FC94B}">
              <ma14:wrappingTextBoxFlag xmlns:lc="http://schemas.openxmlformats.org/drawingml/2006/lockedCanvas" xmlns:ma14="http://schemas.microsoft.com/office/mac/drawingml/2011/main" xmlns="" val="1"/>
            </a:ext>
          </a:extLst>
        </p:spPr>
        <p:txBody>
          <a:bodyPr wrap="square" lIns="45719" rIns="4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Arial"/>
              </a:defRPr>
            </a:lvl9pPr>
          </a:lstStyle>
          <a:p>
            <a:r>
              <a:rPr b="1">
                <a:solidFill>
                  <a:schemeClr val="bg1"/>
                </a:solidFill>
              </a:rPr>
              <a:t>Via Laura </a:t>
            </a:r>
            <a:r>
              <a:rPr b="1" err="1">
                <a:solidFill>
                  <a:schemeClr val="bg1"/>
                </a:solidFill>
              </a:rPr>
              <a:t>Bassi</a:t>
            </a:r>
            <a:endParaRPr lang="it-IT" b="1">
              <a:solidFill>
                <a:schemeClr val="bg1"/>
              </a:solidFill>
            </a:endParaRPr>
          </a:p>
          <a:p>
            <a:pPr marL="285750" indent="-285750">
              <a:buFont typeface="Arial" panose="020B0604020202020204" pitchFamily="34" charset="0"/>
              <a:buChar char="•"/>
            </a:pPr>
            <a:r>
              <a:rPr lang="en-US">
                <a:solidFill>
                  <a:schemeClr val="bg1"/>
                </a:solidFill>
              </a:rPr>
              <a:t>H = 17m, W = 25m H/W = 0.7</a:t>
            </a:r>
          </a:p>
          <a:p>
            <a:pPr marL="285750" indent="-285750">
              <a:buFont typeface="Arial" panose="020B0604020202020204" pitchFamily="34" charset="0"/>
              <a:buChar char="•"/>
            </a:pPr>
            <a:r>
              <a:rPr lang="en-US">
                <a:solidFill>
                  <a:schemeClr val="bg1"/>
                </a:solidFill>
              </a:rPr>
              <a:t>Residential area, 2 lanes</a:t>
            </a:r>
          </a:p>
          <a:p>
            <a:pPr marL="285750" indent="-285750">
              <a:buFont typeface="Arial" panose="020B0604020202020204" pitchFamily="34" charset="0"/>
              <a:buChar char="•"/>
            </a:pPr>
            <a:r>
              <a:rPr lang="en-US">
                <a:solidFill>
                  <a:schemeClr val="bg1"/>
                </a:solidFill>
              </a:rPr>
              <a:t>Trees</a:t>
            </a:r>
          </a:p>
          <a:p>
            <a:pPr marL="285750" indent="-285750">
              <a:buFont typeface="Arial" panose="020B0604020202020204" pitchFamily="34" charset="0"/>
              <a:buChar char="•"/>
            </a:pPr>
            <a:r>
              <a:rPr lang="en-US">
                <a:solidFill>
                  <a:schemeClr val="bg1"/>
                </a:solidFill>
              </a:rPr>
              <a:t>No ZTL, private cars, pedestrian, cycle</a:t>
            </a:r>
          </a:p>
          <a:p>
            <a:pPr marL="285750" indent="-285750">
              <a:buFont typeface="Arial" panose="020B0604020202020204" pitchFamily="34" charset="0"/>
              <a:buChar char="•"/>
            </a:pPr>
            <a:r>
              <a:rPr lang="en-US">
                <a:solidFill>
                  <a:schemeClr val="bg1"/>
                </a:solidFill>
              </a:rPr>
              <a:t>Single houses or buildings, gardens</a:t>
            </a:r>
            <a:endParaRPr>
              <a:solidFill>
                <a:schemeClr val="bg1"/>
              </a:solidFill>
            </a:endParaRPr>
          </a:p>
        </p:txBody>
      </p:sp>
      <p:pic>
        <p:nvPicPr>
          <p:cNvPr id="41" name="Shape 88" descr="Shape 88">
            <a:extLst>
              <a:ext uri="{FF2B5EF4-FFF2-40B4-BE49-F238E27FC236}">
                <a16:creationId xmlns:a16="http://schemas.microsoft.com/office/drawing/2014/main" id="{D6EC107B-4FE6-4D65-937C-DAF97596AF1B}"/>
              </a:ext>
            </a:extLst>
          </p:cNvPr>
          <p:cNvPicPr>
            <a:picLocks noChangeAspect="1"/>
          </p:cNvPicPr>
          <p:nvPr/>
        </p:nvPicPr>
        <p:blipFill>
          <a:blip r:embed="rId5"/>
          <a:stretch>
            <a:fillRect/>
          </a:stretch>
        </p:blipFill>
        <p:spPr>
          <a:xfrm>
            <a:off x="5693557" y="1852413"/>
            <a:ext cx="1817488" cy="2565525"/>
          </a:xfrm>
          <a:prstGeom prst="rect">
            <a:avLst/>
          </a:prstGeom>
          <a:ln w="12700">
            <a:miter lim="400000"/>
          </a:ln>
        </p:spPr>
      </p:pic>
      <p:pic>
        <p:nvPicPr>
          <p:cNvPr id="42" name="Shape 89" descr="Shape 89">
            <a:extLst>
              <a:ext uri="{FF2B5EF4-FFF2-40B4-BE49-F238E27FC236}">
                <a16:creationId xmlns:a16="http://schemas.microsoft.com/office/drawing/2014/main" id="{838ECEFA-1D23-49D9-AFFF-2202099B464A}"/>
              </a:ext>
            </a:extLst>
          </p:cNvPr>
          <p:cNvPicPr>
            <a:picLocks noChangeAspect="1"/>
          </p:cNvPicPr>
          <p:nvPr/>
        </p:nvPicPr>
        <p:blipFill>
          <a:blip r:embed="rId6"/>
          <a:stretch>
            <a:fillRect/>
          </a:stretch>
        </p:blipFill>
        <p:spPr>
          <a:xfrm>
            <a:off x="7735493" y="3905730"/>
            <a:ext cx="1778834" cy="2586510"/>
          </a:xfrm>
          <a:prstGeom prst="rect">
            <a:avLst/>
          </a:prstGeom>
          <a:ln w="12700">
            <a:miter lim="400000"/>
          </a:ln>
        </p:spPr>
      </p:pic>
      <p:sp>
        <p:nvSpPr>
          <p:cNvPr id="3" name="Title 1">
            <a:extLst>
              <a:ext uri="{FF2B5EF4-FFF2-40B4-BE49-F238E27FC236}">
                <a16:creationId xmlns:a16="http://schemas.microsoft.com/office/drawing/2014/main" id="{D05CAAA6-4545-3DF1-C22C-A665DAC79DB0}"/>
              </a:ext>
            </a:extLst>
          </p:cNvPr>
          <p:cNvSpPr>
            <a:spLocks noGrp="1"/>
          </p:cNvSpPr>
          <p:nvPr>
            <p:ph type="title"/>
          </p:nvPr>
        </p:nvSpPr>
        <p:spPr>
          <a:xfrm>
            <a:off x="838200" y="365760"/>
            <a:ext cx="10515600" cy="1325563"/>
          </a:xfrm>
        </p:spPr>
        <p:txBody>
          <a:bodyPr>
            <a:normAutofit fontScale="90000"/>
          </a:bodyPr>
          <a:lstStyle/>
          <a:p>
            <a:r>
              <a:rPr lang="en-US" dirty="0"/>
              <a:t>Application in Bologna: SUHI estimation</a:t>
            </a:r>
          </a:p>
        </p:txBody>
      </p:sp>
    </p:spTree>
    <p:extLst>
      <p:ext uri="{BB962C8B-B14F-4D97-AF65-F5344CB8AC3E}">
        <p14:creationId xmlns:p14="http://schemas.microsoft.com/office/powerpoint/2010/main" val="643957109"/>
      </p:ext>
    </p:extLst>
  </p:cSld>
  <p:clrMapOvr>
    <a:masterClrMapping/>
  </p:clrMapOvr>
</p:sld>
</file>

<file path=ppt/theme/theme1.xml><?xml version="1.0" encoding="utf-8"?>
<a:theme xmlns:a="http://schemas.openxmlformats.org/drawingml/2006/main" name="BlockprintVTI">
  <a:themeElements>
    <a:clrScheme name="AnalogousFromDarkSeedLeftStep">
      <a:dk1>
        <a:srgbClr val="000000"/>
      </a:dk1>
      <a:lt1>
        <a:srgbClr val="FFFFFF"/>
      </a:lt1>
      <a:dk2>
        <a:srgbClr val="1B2830"/>
      </a:dk2>
      <a:lt2>
        <a:srgbClr val="F1F3F0"/>
      </a:lt2>
      <a:accent1>
        <a:srgbClr val="A529E7"/>
      </a:accent1>
      <a:accent2>
        <a:srgbClr val="5830D9"/>
      </a:accent2>
      <a:accent3>
        <a:srgbClr val="294BE7"/>
      </a:accent3>
      <a:accent4>
        <a:srgbClr val="1788D5"/>
      </a:accent4>
      <a:accent5>
        <a:srgbClr val="22BFBD"/>
      </a:accent5>
      <a:accent6>
        <a:srgbClr val="16C67A"/>
      </a:accent6>
      <a:hlink>
        <a:srgbClr val="3897A8"/>
      </a:hlink>
      <a:folHlink>
        <a:srgbClr val="7F7F7F"/>
      </a:folHlink>
    </a:clrScheme>
    <a:fontScheme name="Custom 56">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ckprintVTI" id="{AA8C8908-6BA4-477C-AEA4-CB6C32A1FE3B}" vid="{36392749-7C1D-4938-93BB-440CD2A1B0AB}"/>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2778</TotalTime>
  <Words>5301</Words>
  <Application>Microsoft Office PowerPoint</Application>
  <PresentationFormat>Widescreen</PresentationFormat>
  <Paragraphs>463</Paragraphs>
  <Slides>77</Slides>
  <Notes>14</Notes>
  <HiddenSlides>20</HiddenSlides>
  <MMClips>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77</vt:i4>
      </vt:variant>
    </vt:vector>
  </HeadingPairs>
  <TitlesOfParts>
    <vt:vector size="89" baseType="lpstr">
      <vt:lpstr>Arial</vt:lpstr>
      <vt:lpstr>Avenir Next LT Pro</vt:lpstr>
      <vt:lpstr>AvenirNext LT Pro Medium</vt:lpstr>
      <vt:lpstr>Calibri</vt:lpstr>
      <vt:lpstr>Cambria Math</vt:lpstr>
      <vt:lpstr>StandardSymbolsL</vt:lpstr>
      <vt:lpstr>Symbol</vt:lpstr>
      <vt:lpstr>TimesNewRoman</vt:lpstr>
      <vt:lpstr>TimesNewRoman,Bold</vt:lpstr>
      <vt:lpstr>TimesNewRoman,BoldItalic</vt:lpstr>
      <vt:lpstr>TimesNewRoman,Italic</vt:lpstr>
      <vt:lpstr>BlockprintVTI</vt:lpstr>
      <vt:lpstr>Environmental Thermography</vt:lpstr>
      <vt:lpstr>Thermography</vt:lpstr>
      <vt:lpstr>Thermography</vt:lpstr>
      <vt:lpstr>Example of Thermography Applications</vt:lpstr>
      <vt:lpstr>Example of Thermography Applications</vt:lpstr>
      <vt:lpstr>Example of Thermography Applications</vt:lpstr>
      <vt:lpstr>Example of Thermography Applications</vt:lpstr>
      <vt:lpstr>Example of Thermography Applications</vt:lpstr>
      <vt:lpstr>Application in Bologna: SUHI estimation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Basic laws of radiative transfer</vt:lpstr>
      <vt:lpstr>Basic laws of radiative transfer</vt:lpstr>
      <vt:lpstr>How radiation interact with bodies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Basic laws of radiative transfer</vt:lpstr>
      <vt:lpstr>Operational range of the IR camera</vt:lpstr>
      <vt:lpstr>Presentazione standard di PowerPoint</vt:lpstr>
      <vt:lpstr>Presentazione standard di PowerPoint</vt:lpstr>
      <vt:lpstr>Presentazione standard di PowerPoint</vt:lpstr>
      <vt:lpstr>Presentazione standard di PowerPoint</vt:lpstr>
      <vt:lpstr>How to use the infrared camera</vt:lpstr>
      <vt:lpstr>Settings</vt:lpstr>
      <vt:lpstr>Focus</vt:lpstr>
      <vt:lpstr>Temperature range </vt:lpstr>
      <vt:lpstr>Area of interest</vt:lpstr>
      <vt:lpstr>Level and Span</vt:lpstr>
      <vt:lpstr>Color table</vt:lpstr>
      <vt:lpstr>Ambient parameters</vt:lpstr>
      <vt:lpstr>Setup the ambient parameters</vt:lpstr>
      <vt:lpstr>Operate in "apparent temperature" mode</vt:lpstr>
      <vt:lpstr>Reflective apparent temperature – an estimation of the ambient temperature</vt:lpstr>
      <vt:lpstr>Reflective apparent temperature – an estimation of the ambient temperature</vt:lpstr>
      <vt:lpstr>Reflective apparent temperature – an estimation of the ambient temperature</vt:lpstr>
      <vt:lpstr>Reflective apparent temperature – an estimation of the ambient temperature</vt:lpstr>
      <vt:lpstr>Emissivity</vt:lpstr>
      <vt:lpstr>High vs Low emissivity</vt:lpstr>
      <vt:lpstr>Factors that modify the emissivity</vt:lpstr>
      <vt:lpstr>Factors that modify the emissivity</vt:lpstr>
      <vt:lpstr>Measuring conditions</vt:lpstr>
      <vt:lpstr>The Laboratory Experience</vt:lpstr>
      <vt:lpstr>Scope</vt:lpstr>
      <vt:lpstr>Environmental vs Lab setup</vt:lpstr>
      <vt:lpstr>Lab setup</vt:lpstr>
      <vt:lpstr>The experience</vt:lpstr>
      <vt:lpstr>Research Questions</vt:lpstr>
      <vt:lpstr>Supporting material</vt:lpstr>
      <vt:lpstr>Fasi dell'esperimento</vt:lpstr>
      <vt:lpstr>Fase 1 (Fon acceso con pellicola)</vt:lpstr>
      <vt:lpstr>Fase 2 (Fon spento con pellicola)</vt:lpstr>
      <vt:lpstr>Fase 3 (Fon spento senza pellicola)</vt:lpstr>
      <vt:lpstr>Fase 4 (Fon acceso con pellicola)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Francesco Barbano</cp:lastModifiedBy>
  <cp:revision>7</cp:revision>
  <dcterms:created xsi:type="dcterms:W3CDTF">2023-01-16T09:02:54Z</dcterms:created>
  <dcterms:modified xsi:type="dcterms:W3CDTF">2023-07-16T05:52:17Z</dcterms:modified>
</cp:coreProperties>
</file>