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0454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2422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079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582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3837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168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569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7356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31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20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57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CF478-143B-4708-A1D4-2C696ED79FC6}" type="datetimeFigureOut">
              <a:rPr lang="zh-CN" altLang="en-US" smtClean="0"/>
              <a:t>2019/12/31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07FBCF-A05E-411B-89CE-8982685DC6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054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/>
              <a:t>测试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227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Calibri Light</vt:lpstr>
      <vt:lpstr>Office 主题</vt:lpstr>
      <vt:lpstr>测试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测试</dc:title>
  <dc:creator>mlx</dc:creator>
  <cp:lastModifiedBy>mlx</cp:lastModifiedBy>
  <cp:revision>1</cp:revision>
  <dcterms:created xsi:type="dcterms:W3CDTF">2019-12-31T07:19:48Z</dcterms:created>
  <dcterms:modified xsi:type="dcterms:W3CDTF">2019-12-31T07:20:04Z</dcterms:modified>
</cp:coreProperties>
</file>