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004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42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079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858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83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116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569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35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31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0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F478-143B-4708-A1D4-2C696ED79FC6}" type="datetimeFigureOut">
              <a:rPr lang="zh-CN" altLang="en-US" smtClean="0"/>
              <a:t>2019/12/31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7FBCF-A05E-411B-89CE-8982685DC6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054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测试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6227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测试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测试</dc:title>
  <dc:creator>mlx</dc:creator>
  <cp:lastModifiedBy>mlx</cp:lastModifiedBy>
  <cp:revision>1</cp:revision>
  <dcterms:created xsi:type="dcterms:W3CDTF">2019-12-31T07:19:48Z</dcterms:created>
  <dcterms:modified xsi:type="dcterms:W3CDTF">2019-12-31T07:20:04Z</dcterms:modified>
</cp:coreProperties>
</file>